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"/>
  </p:notesMasterIdLst>
  <p:handoutMasterIdLst>
    <p:handoutMasterId r:id="rId4"/>
  </p:handoutMasterIdLst>
  <p:sldIdLst>
    <p:sldId id="257" r:id="rId2"/>
  </p:sldIdLst>
  <p:sldSz cx="21386800" cy="30279975"/>
  <p:notesSz cx="6797675" cy="9926638"/>
  <p:defaultTextStyle>
    <a:defPPr>
      <a:defRPr lang="ko-KR"/>
    </a:defPPr>
    <a:lvl1pPr marL="0" algn="l" defTabSz="2952323" rtl="0" eaLnBrk="1" latinLnBrk="1" hangingPunct="1">
      <a:defRPr sz="5800" kern="1200">
        <a:solidFill>
          <a:schemeClr val="tx1"/>
        </a:solidFill>
        <a:latin typeface="+mn-lt"/>
        <a:ea typeface="+mn-ea"/>
        <a:cs typeface="+mn-cs"/>
      </a:defRPr>
    </a:lvl1pPr>
    <a:lvl2pPr marL="1476162" algn="l" defTabSz="2952323" rtl="0" eaLnBrk="1" latinLnBrk="1" hangingPunct="1">
      <a:defRPr sz="5800" kern="1200">
        <a:solidFill>
          <a:schemeClr val="tx1"/>
        </a:solidFill>
        <a:latin typeface="+mn-lt"/>
        <a:ea typeface="+mn-ea"/>
        <a:cs typeface="+mn-cs"/>
      </a:defRPr>
    </a:lvl2pPr>
    <a:lvl3pPr marL="2952323" algn="l" defTabSz="2952323" rtl="0" eaLnBrk="1" latinLnBrk="1" hangingPunct="1">
      <a:defRPr sz="5800" kern="1200">
        <a:solidFill>
          <a:schemeClr val="tx1"/>
        </a:solidFill>
        <a:latin typeface="+mn-lt"/>
        <a:ea typeface="+mn-ea"/>
        <a:cs typeface="+mn-cs"/>
      </a:defRPr>
    </a:lvl3pPr>
    <a:lvl4pPr marL="4428485" algn="l" defTabSz="2952323" rtl="0" eaLnBrk="1" latinLnBrk="1" hangingPunct="1">
      <a:defRPr sz="5800" kern="1200">
        <a:solidFill>
          <a:schemeClr val="tx1"/>
        </a:solidFill>
        <a:latin typeface="+mn-lt"/>
        <a:ea typeface="+mn-ea"/>
        <a:cs typeface="+mn-cs"/>
      </a:defRPr>
    </a:lvl4pPr>
    <a:lvl5pPr marL="5904647" algn="l" defTabSz="2952323" rtl="0" eaLnBrk="1" latinLnBrk="1" hangingPunct="1">
      <a:defRPr sz="5800" kern="1200">
        <a:solidFill>
          <a:schemeClr val="tx1"/>
        </a:solidFill>
        <a:latin typeface="+mn-lt"/>
        <a:ea typeface="+mn-ea"/>
        <a:cs typeface="+mn-cs"/>
      </a:defRPr>
    </a:lvl5pPr>
    <a:lvl6pPr marL="7380808" algn="l" defTabSz="2952323" rtl="0" eaLnBrk="1" latinLnBrk="1" hangingPunct="1">
      <a:defRPr sz="5800" kern="1200">
        <a:solidFill>
          <a:schemeClr val="tx1"/>
        </a:solidFill>
        <a:latin typeface="+mn-lt"/>
        <a:ea typeface="+mn-ea"/>
        <a:cs typeface="+mn-cs"/>
      </a:defRPr>
    </a:lvl6pPr>
    <a:lvl7pPr marL="8856970" algn="l" defTabSz="2952323" rtl="0" eaLnBrk="1" latinLnBrk="1" hangingPunct="1">
      <a:defRPr sz="5800" kern="1200">
        <a:solidFill>
          <a:schemeClr val="tx1"/>
        </a:solidFill>
        <a:latin typeface="+mn-lt"/>
        <a:ea typeface="+mn-ea"/>
        <a:cs typeface="+mn-cs"/>
      </a:defRPr>
    </a:lvl7pPr>
    <a:lvl8pPr marL="10333131" algn="l" defTabSz="2952323" rtl="0" eaLnBrk="1" latinLnBrk="1" hangingPunct="1">
      <a:defRPr sz="5800" kern="1200">
        <a:solidFill>
          <a:schemeClr val="tx1"/>
        </a:solidFill>
        <a:latin typeface="+mn-lt"/>
        <a:ea typeface="+mn-ea"/>
        <a:cs typeface="+mn-cs"/>
      </a:defRPr>
    </a:lvl8pPr>
    <a:lvl9pPr marL="11809293" algn="l" defTabSz="2952323" rtl="0" eaLnBrk="1" latinLnBrk="1" hangingPunct="1">
      <a:defRPr sz="5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537">
          <p15:clr>
            <a:srgbClr val="A4A3A4"/>
          </p15:clr>
        </p15:guide>
        <p15:guide id="2" pos="673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5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854" autoAdjust="0"/>
    <p:restoredTop sz="96271"/>
  </p:normalViewPr>
  <p:slideViewPr>
    <p:cSldViewPr>
      <p:cViewPr>
        <p:scale>
          <a:sx n="33" d="100"/>
          <a:sy n="33" d="100"/>
        </p:scale>
        <p:origin x="3248" y="-736"/>
      </p:cViewPr>
      <p:guideLst>
        <p:guide orient="horz" pos="9537"/>
        <p:guide pos="673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4" d="100"/>
          <a:sy n="84" d="100"/>
        </p:scale>
        <p:origin x="-3720" y="-102"/>
      </p:cViewPr>
      <p:guideLst>
        <p:guide orient="horz" pos="3125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4" Type="http://schemas.openxmlformats.org/officeDocument/2006/relationships/handoutMaster" Target="handoutMasters/handoutMaster1.xml"/><Relationship Id="rId5" Type="http://schemas.openxmlformats.org/officeDocument/2006/relationships/presProps" Target="presProps.xml"/><Relationship Id="rId6" Type="http://schemas.openxmlformats.org/officeDocument/2006/relationships/viewProps" Target="viewProps.xml"/><Relationship Id="rId7" Type="http://schemas.openxmlformats.org/officeDocument/2006/relationships/theme" Target="theme/theme1.xml"/><Relationship Id="rId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46400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49688" y="1"/>
            <a:ext cx="2946400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967CBD-C017-4F20-8EC1-227BC14213D3}" type="datetimeFigureOut">
              <a:rPr lang="ko-KR" altLang="en-US" smtClean="0"/>
              <a:pPr/>
              <a:t>2017. 9. 5.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28711"/>
            <a:ext cx="2946400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49688" y="9428711"/>
            <a:ext cx="2946400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D3F707-BD89-48B6-B45E-2DF16CCFA41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1615360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49688" y="2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A0A297-1236-4311-8B67-6FF2CE1A5C20}" type="datetimeFigureOut">
              <a:rPr lang="ko-KR" altLang="en-US" smtClean="0"/>
              <a:pPr/>
              <a:t>2017. 9. 5.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084388" y="742950"/>
            <a:ext cx="2628900" cy="37242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450" y="4714876"/>
            <a:ext cx="5438775" cy="44672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164"/>
            <a:ext cx="2946400" cy="49688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49688" y="9428164"/>
            <a:ext cx="2946400" cy="49688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FFB79E-4BEC-4A76-AED7-C197BFE7C07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462890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2952323" rtl="0" eaLnBrk="1" latinLnBrk="1" hangingPunct="1">
      <a:defRPr sz="3900" kern="1200">
        <a:solidFill>
          <a:schemeClr val="tx1"/>
        </a:solidFill>
        <a:latin typeface="+mn-lt"/>
        <a:ea typeface="+mn-ea"/>
        <a:cs typeface="+mn-cs"/>
      </a:defRPr>
    </a:lvl1pPr>
    <a:lvl2pPr marL="1476162" algn="l" defTabSz="2952323" rtl="0" eaLnBrk="1" latinLnBrk="1" hangingPunct="1">
      <a:defRPr sz="3900" kern="1200">
        <a:solidFill>
          <a:schemeClr val="tx1"/>
        </a:solidFill>
        <a:latin typeface="+mn-lt"/>
        <a:ea typeface="+mn-ea"/>
        <a:cs typeface="+mn-cs"/>
      </a:defRPr>
    </a:lvl2pPr>
    <a:lvl3pPr marL="2952323" algn="l" defTabSz="2952323" rtl="0" eaLnBrk="1" latinLnBrk="1" hangingPunct="1">
      <a:defRPr sz="3900" kern="1200">
        <a:solidFill>
          <a:schemeClr val="tx1"/>
        </a:solidFill>
        <a:latin typeface="+mn-lt"/>
        <a:ea typeface="+mn-ea"/>
        <a:cs typeface="+mn-cs"/>
      </a:defRPr>
    </a:lvl3pPr>
    <a:lvl4pPr marL="4428485" algn="l" defTabSz="2952323" rtl="0" eaLnBrk="1" latinLnBrk="1" hangingPunct="1">
      <a:defRPr sz="3900" kern="1200">
        <a:solidFill>
          <a:schemeClr val="tx1"/>
        </a:solidFill>
        <a:latin typeface="+mn-lt"/>
        <a:ea typeface="+mn-ea"/>
        <a:cs typeface="+mn-cs"/>
      </a:defRPr>
    </a:lvl4pPr>
    <a:lvl5pPr marL="5904647" algn="l" defTabSz="2952323" rtl="0" eaLnBrk="1" latinLnBrk="1" hangingPunct="1">
      <a:defRPr sz="3900" kern="1200">
        <a:solidFill>
          <a:schemeClr val="tx1"/>
        </a:solidFill>
        <a:latin typeface="+mn-lt"/>
        <a:ea typeface="+mn-ea"/>
        <a:cs typeface="+mn-cs"/>
      </a:defRPr>
    </a:lvl5pPr>
    <a:lvl6pPr marL="7380808" algn="l" defTabSz="2952323" rtl="0" eaLnBrk="1" latinLnBrk="1" hangingPunct="1">
      <a:defRPr sz="3900" kern="1200">
        <a:solidFill>
          <a:schemeClr val="tx1"/>
        </a:solidFill>
        <a:latin typeface="+mn-lt"/>
        <a:ea typeface="+mn-ea"/>
        <a:cs typeface="+mn-cs"/>
      </a:defRPr>
    </a:lvl6pPr>
    <a:lvl7pPr marL="8856970" algn="l" defTabSz="2952323" rtl="0" eaLnBrk="1" latinLnBrk="1" hangingPunct="1">
      <a:defRPr sz="3900" kern="1200">
        <a:solidFill>
          <a:schemeClr val="tx1"/>
        </a:solidFill>
        <a:latin typeface="+mn-lt"/>
        <a:ea typeface="+mn-ea"/>
        <a:cs typeface="+mn-cs"/>
      </a:defRPr>
    </a:lvl7pPr>
    <a:lvl8pPr marL="10333131" algn="l" defTabSz="2952323" rtl="0" eaLnBrk="1" latinLnBrk="1" hangingPunct="1">
      <a:defRPr sz="3900" kern="1200">
        <a:solidFill>
          <a:schemeClr val="tx1"/>
        </a:solidFill>
        <a:latin typeface="+mn-lt"/>
        <a:ea typeface="+mn-ea"/>
        <a:cs typeface="+mn-cs"/>
      </a:defRPr>
    </a:lvl8pPr>
    <a:lvl9pPr marL="11809293" algn="l" defTabSz="2952323" rtl="0" eaLnBrk="1" latinLnBrk="1" hangingPunct="1">
      <a:defRPr sz="3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763209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604010" y="9406420"/>
            <a:ext cx="18178780" cy="6490569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3208020" y="17158652"/>
            <a:ext cx="14970760" cy="7738216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14761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29523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44284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59046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73808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88569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033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18092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3393E2-B060-49C3-AC1D-60A072E31AD3}" type="datetimeFigureOut">
              <a:rPr lang="ko-KR" altLang="en-US" smtClean="0"/>
              <a:pPr/>
              <a:t>2017. 9. 5.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0B1DE-6DBC-4ECB-9AAA-8978A59F9AD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3393E2-B060-49C3-AC1D-60A072E31AD3}" type="datetimeFigureOut">
              <a:rPr lang="ko-KR" altLang="en-US" smtClean="0"/>
              <a:pPr/>
              <a:t>2017. 9. 5.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0B1DE-6DBC-4ECB-9AAA-8978A59F9AD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15505430" y="1212605"/>
            <a:ext cx="4812030" cy="2583610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1069340" y="1212605"/>
            <a:ext cx="14079643" cy="2583610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3393E2-B060-49C3-AC1D-60A072E31AD3}" type="datetimeFigureOut">
              <a:rPr lang="ko-KR" altLang="en-US" smtClean="0"/>
              <a:pPr/>
              <a:t>2017. 9. 5.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0B1DE-6DBC-4ECB-9AAA-8978A59F9AD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3393E2-B060-49C3-AC1D-60A072E31AD3}" type="datetimeFigureOut">
              <a:rPr lang="ko-KR" altLang="en-US" smtClean="0"/>
              <a:pPr/>
              <a:t>2017. 9. 5.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0B1DE-6DBC-4ECB-9AAA-8978A59F9AD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89410" y="19457690"/>
            <a:ext cx="18178780" cy="6013939"/>
          </a:xfrm>
        </p:spPr>
        <p:txBody>
          <a:bodyPr anchor="t"/>
          <a:lstStyle>
            <a:lvl1pPr algn="l">
              <a:defRPr sz="129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689410" y="12833948"/>
            <a:ext cx="18178780" cy="6623742"/>
          </a:xfrm>
        </p:spPr>
        <p:txBody>
          <a:bodyPr anchor="b"/>
          <a:lstStyle>
            <a:lvl1pPr marL="0" indent="0">
              <a:buNone/>
              <a:defRPr sz="6500">
                <a:solidFill>
                  <a:schemeClr val="tx1">
                    <a:tint val="75000"/>
                  </a:schemeClr>
                </a:solidFill>
              </a:defRPr>
            </a:lvl1pPr>
            <a:lvl2pPr marL="1476162" indent="0">
              <a:buNone/>
              <a:defRPr sz="5800">
                <a:solidFill>
                  <a:schemeClr val="tx1">
                    <a:tint val="75000"/>
                  </a:schemeClr>
                </a:solidFill>
              </a:defRPr>
            </a:lvl2pPr>
            <a:lvl3pPr marL="2952323" indent="0">
              <a:buNone/>
              <a:defRPr sz="5200">
                <a:solidFill>
                  <a:schemeClr val="tx1">
                    <a:tint val="75000"/>
                  </a:schemeClr>
                </a:solidFill>
              </a:defRPr>
            </a:lvl3pPr>
            <a:lvl4pPr marL="4428485" indent="0">
              <a:buNone/>
              <a:defRPr sz="4500">
                <a:solidFill>
                  <a:schemeClr val="tx1">
                    <a:tint val="75000"/>
                  </a:schemeClr>
                </a:solidFill>
              </a:defRPr>
            </a:lvl4pPr>
            <a:lvl5pPr marL="5904647" indent="0">
              <a:buNone/>
              <a:defRPr sz="4500">
                <a:solidFill>
                  <a:schemeClr val="tx1">
                    <a:tint val="75000"/>
                  </a:schemeClr>
                </a:solidFill>
              </a:defRPr>
            </a:lvl5pPr>
            <a:lvl6pPr marL="7380808" indent="0">
              <a:buNone/>
              <a:defRPr sz="4500">
                <a:solidFill>
                  <a:schemeClr val="tx1">
                    <a:tint val="75000"/>
                  </a:schemeClr>
                </a:solidFill>
              </a:defRPr>
            </a:lvl6pPr>
            <a:lvl7pPr marL="8856970" indent="0">
              <a:buNone/>
              <a:defRPr sz="4500">
                <a:solidFill>
                  <a:schemeClr val="tx1">
                    <a:tint val="75000"/>
                  </a:schemeClr>
                </a:solidFill>
              </a:defRPr>
            </a:lvl7pPr>
            <a:lvl8pPr marL="10333131" indent="0">
              <a:buNone/>
              <a:defRPr sz="4500">
                <a:solidFill>
                  <a:schemeClr val="tx1">
                    <a:tint val="75000"/>
                  </a:schemeClr>
                </a:solidFill>
              </a:defRPr>
            </a:lvl8pPr>
            <a:lvl9pPr marL="11809293" indent="0">
              <a:buNone/>
              <a:defRPr sz="45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3393E2-B060-49C3-AC1D-60A072E31AD3}" type="datetimeFigureOut">
              <a:rPr lang="ko-KR" altLang="en-US" smtClean="0"/>
              <a:pPr/>
              <a:t>2017. 9. 5.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0B1DE-6DBC-4ECB-9AAA-8978A59F9AD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1069340" y="7065330"/>
            <a:ext cx="9445837" cy="19983384"/>
          </a:xfrm>
        </p:spPr>
        <p:txBody>
          <a:bodyPr/>
          <a:lstStyle>
            <a:lvl1pPr>
              <a:defRPr sz="9000"/>
            </a:lvl1pPr>
            <a:lvl2pPr>
              <a:defRPr sz="7700"/>
            </a:lvl2pPr>
            <a:lvl3pPr>
              <a:defRPr sz="6500"/>
            </a:lvl3pPr>
            <a:lvl4pPr>
              <a:defRPr sz="5800"/>
            </a:lvl4pPr>
            <a:lvl5pPr>
              <a:defRPr sz="5800"/>
            </a:lvl5pPr>
            <a:lvl6pPr>
              <a:defRPr sz="5800"/>
            </a:lvl6pPr>
            <a:lvl7pPr>
              <a:defRPr sz="5800"/>
            </a:lvl7pPr>
            <a:lvl8pPr>
              <a:defRPr sz="5800"/>
            </a:lvl8pPr>
            <a:lvl9pPr>
              <a:defRPr sz="5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10871623" y="7065330"/>
            <a:ext cx="9445837" cy="19983384"/>
          </a:xfrm>
        </p:spPr>
        <p:txBody>
          <a:bodyPr/>
          <a:lstStyle>
            <a:lvl1pPr>
              <a:defRPr sz="9000"/>
            </a:lvl1pPr>
            <a:lvl2pPr>
              <a:defRPr sz="7700"/>
            </a:lvl2pPr>
            <a:lvl3pPr>
              <a:defRPr sz="6500"/>
            </a:lvl3pPr>
            <a:lvl4pPr>
              <a:defRPr sz="5800"/>
            </a:lvl4pPr>
            <a:lvl5pPr>
              <a:defRPr sz="5800"/>
            </a:lvl5pPr>
            <a:lvl6pPr>
              <a:defRPr sz="5800"/>
            </a:lvl6pPr>
            <a:lvl7pPr>
              <a:defRPr sz="5800"/>
            </a:lvl7pPr>
            <a:lvl8pPr>
              <a:defRPr sz="5800"/>
            </a:lvl8pPr>
            <a:lvl9pPr>
              <a:defRPr sz="5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3393E2-B060-49C3-AC1D-60A072E31AD3}" type="datetimeFigureOut">
              <a:rPr lang="ko-KR" altLang="en-US" smtClean="0"/>
              <a:pPr/>
              <a:t>2017. 9. 5.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0B1DE-6DBC-4ECB-9AAA-8978A59F9AD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069340" y="6777950"/>
            <a:ext cx="9449551" cy="2824727"/>
          </a:xfrm>
        </p:spPr>
        <p:txBody>
          <a:bodyPr anchor="b"/>
          <a:lstStyle>
            <a:lvl1pPr marL="0" indent="0">
              <a:buNone/>
              <a:defRPr sz="7700" b="1"/>
            </a:lvl1pPr>
            <a:lvl2pPr marL="1476162" indent="0">
              <a:buNone/>
              <a:defRPr sz="6500" b="1"/>
            </a:lvl2pPr>
            <a:lvl3pPr marL="2952323" indent="0">
              <a:buNone/>
              <a:defRPr sz="5800" b="1"/>
            </a:lvl3pPr>
            <a:lvl4pPr marL="4428485" indent="0">
              <a:buNone/>
              <a:defRPr sz="5200" b="1"/>
            </a:lvl4pPr>
            <a:lvl5pPr marL="5904647" indent="0">
              <a:buNone/>
              <a:defRPr sz="5200" b="1"/>
            </a:lvl5pPr>
            <a:lvl6pPr marL="7380808" indent="0">
              <a:buNone/>
              <a:defRPr sz="5200" b="1"/>
            </a:lvl6pPr>
            <a:lvl7pPr marL="8856970" indent="0">
              <a:buNone/>
              <a:defRPr sz="5200" b="1"/>
            </a:lvl7pPr>
            <a:lvl8pPr marL="10333131" indent="0">
              <a:buNone/>
              <a:defRPr sz="5200" b="1"/>
            </a:lvl8pPr>
            <a:lvl9pPr marL="11809293" indent="0">
              <a:buNone/>
              <a:defRPr sz="52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1069340" y="9602677"/>
            <a:ext cx="9449551" cy="17446034"/>
          </a:xfrm>
        </p:spPr>
        <p:txBody>
          <a:bodyPr/>
          <a:lstStyle>
            <a:lvl1pPr>
              <a:defRPr sz="7700"/>
            </a:lvl1pPr>
            <a:lvl2pPr>
              <a:defRPr sz="6500"/>
            </a:lvl2pPr>
            <a:lvl3pPr>
              <a:defRPr sz="5800"/>
            </a:lvl3pPr>
            <a:lvl4pPr>
              <a:defRPr sz="5200"/>
            </a:lvl4pPr>
            <a:lvl5pPr>
              <a:defRPr sz="5200"/>
            </a:lvl5pPr>
            <a:lvl6pPr>
              <a:defRPr sz="5200"/>
            </a:lvl6pPr>
            <a:lvl7pPr>
              <a:defRPr sz="5200"/>
            </a:lvl7pPr>
            <a:lvl8pPr>
              <a:defRPr sz="5200"/>
            </a:lvl8pPr>
            <a:lvl9pPr>
              <a:defRPr sz="52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10864198" y="6777950"/>
            <a:ext cx="9453263" cy="2824727"/>
          </a:xfrm>
        </p:spPr>
        <p:txBody>
          <a:bodyPr anchor="b"/>
          <a:lstStyle>
            <a:lvl1pPr marL="0" indent="0">
              <a:buNone/>
              <a:defRPr sz="7700" b="1"/>
            </a:lvl1pPr>
            <a:lvl2pPr marL="1476162" indent="0">
              <a:buNone/>
              <a:defRPr sz="6500" b="1"/>
            </a:lvl2pPr>
            <a:lvl3pPr marL="2952323" indent="0">
              <a:buNone/>
              <a:defRPr sz="5800" b="1"/>
            </a:lvl3pPr>
            <a:lvl4pPr marL="4428485" indent="0">
              <a:buNone/>
              <a:defRPr sz="5200" b="1"/>
            </a:lvl4pPr>
            <a:lvl5pPr marL="5904647" indent="0">
              <a:buNone/>
              <a:defRPr sz="5200" b="1"/>
            </a:lvl5pPr>
            <a:lvl6pPr marL="7380808" indent="0">
              <a:buNone/>
              <a:defRPr sz="5200" b="1"/>
            </a:lvl6pPr>
            <a:lvl7pPr marL="8856970" indent="0">
              <a:buNone/>
              <a:defRPr sz="5200" b="1"/>
            </a:lvl7pPr>
            <a:lvl8pPr marL="10333131" indent="0">
              <a:buNone/>
              <a:defRPr sz="5200" b="1"/>
            </a:lvl8pPr>
            <a:lvl9pPr marL="11809293" indent="0">
              <a:buNone/>
              <a:defRPr sz="52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10864198" y="9602677"/>
            <a:ext cx="9453263" cy="17446034"/>
          </a:xfrm>
        </p:spPr>
        <p:txBody>
          <a:bodyPr/>
          <a:lstStyle>
            <a:lvl1pPr>
              <a:defRPr sz="7700"/>
            </a:lvl1pPr>
            <a:lvl2pPr>
              <a:defRPr sz="6500"/>
            </a:lvl2pPr>
            <a:lvl3pPr>
              <a:defRPr sz="5800"/>
            </a:lvl3pPr>
            <a:lvl4pPr>
              <a:defRPr sz="5200"/>
            </a:lvl4pPr>
            <a:lvl5pPr>
              <a:defRPr sz="5200"/>
            </a:lvl5pPr>
            <a:lvl6pPr>
              <a:defRPr sz="5200"/>
            </a:lvl6pPr>
            <a:lvl7pPr>
              <a:defRPr sz="5200"/>
            </a:lvl7pPr>
            <a:lvl8pPr>
              <a:defRPr sz="5200"/>
            </a:lvl8pPr>
            <a:lvl9pPr>
              <a:defRPr sz="52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3393E2-B060-49C3-AC1D-60A072E31AD3}" type="datetimeFigureOut">
              <a:rPr lang="ko-KR" altLang="en-US" smtClean="0"/>
              <a:pPr/>
              <a:t>2017. 9. 5.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0B1DE-6DBC-4ECB-9AAA-8978A59F9AD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3393E2-B060-49C3-AC1D-60A072E31AD3}" type="datetimeFigureOut">
              <a:rPr lang="ko-KR" altLang="en-US" smtClean="0"/>
              <a:pPr/>
              <a:t>2017. 9. 5.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0B1DE-6DBC-4ECB-9AAA-8978A59F9AD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3393E2-B060-49C3-AC1D-60A072E31AD3}" type="datetimeFigureOut">
              <a:rPr lang="ko-KR" altLang="en-US" smtClean="0"/>
              <a:pPr/>
              <a:t>2017. 9. 5.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0B1DE-6DBC-4ECB-9AAA-8978A59F9AD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69341" y="1205591"/>
            <a:ext cx="7036110" cy="5130774"/>
          </a:xfrm>
        </p:spPr>
        <p:txBody>
          <a:bodyPr anchor="b"/>
          <a:lstStyle>
            <a:lvl1pPr algn="l">
              <a:defRPr sz="65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61645" y="1205594"/>
            <a:ext cx="11955815" cy="25843120"/>
          </a:xfrm>
        </p:spPr>
        <p:txBody>
          <a:bodyPr/>
          <a:lstStyle>
            <a:lvl1pPr>
              <a:defRPr sz="10300"/>
            </a:lvl1pPr>
            <a:lvl2pPr>
              <a:defRPr sz="9000"/>
            </a:lvl2pPr>
            <a:lvl3pPr>
              <a:defRPr sz="7700"/>
            </a:lvl3pPr>
            <a:lvl4pPr>
              <a:defRPr sz="6500"/>
            </a:lvl4pPr>
            <a:lvl5pPr>
              <a:defRPr sz="6500"/>
            </a:lvl5pPr>
            <a:lvl6pPr>
              <a:defRPr sz="6500"/>
            </a:lvl6pPr>
            <a:lvl7pPr>
              <a:defRPr sz="6500"/>
            </a:lvl7pPr>
            <a:lvl8pPr>
              <a:defRPr sz="6500"/>
            </a:lvl8pPr>
            <a:lvl9pPr>
              <a:defRPr sz="65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069341" y="6336367"/>
            <a:ext cx="7036110" cy="20712346"/>
          </a:xfrm>
        </p:spPr>
        <p:txBody>
          <a:bodyPr/>
          <a:lstStyle>
            <a:lvl1pPr marL="0" indent="0">
              <a:buNone/>
              <a:defRPr sz="4500"/>
            </a:lvl1pPr>
            <a:lvl2pPr marL="1476162" indent="0">
              <a:buNone/>
              <a:defRPr sz="3900"/>
            </a:lvl2pPr>
            <a:lvl3pPr marL="2952323" indent="0">
              <a:buNone/>
              <a:defRPr sz="3200"/>
            </a:lvl3pPr>
            <a:lvl4pPr marL="4428485" indent="0">
              <a:buNone/>
              <a:defRPr sz="2900"/>
            </a:lvl4pPr>
            <a:lvl5pPr marL="5904647" indent="0">
              <a:buNone/>
              <a:defRPr sz="2900"/>
            </a:lvl5pPr>
            <a:lvl6pPr marL="7380808" indent="0">
              <a:buNone/>
              <a:defRPr sz="2900"/>
            </a:lvl6pPr>
            <a:lvl7pPr marL="8856970" indent="0">
              <a:buNone/>
              <a:defRPr sz="2900"/>
            </a:lvl7pPr>
            <a:lvl8pPr marL="10333131" indent="0">
              <a:buNone/>
              <a:defRPr sz="2900"/>
            </a:lvl8pPr>
            <a:lvl9pPr marL="11809293" indent="0">
              <a:buNone/>
              <a:defRPr sz="2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3393E2-B060-49C3-AC1D-60A072E31AD3}" type="datetimeFigureOut">
              <a:rPr lang="ko-KR" altLang="en-US" smtClean="0"/>
              <a:pPr/>
              <a:t>2017. 9. 5.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0B1DE-6DBC-4ECB-9AAA-8978A59F9AD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91962" y="21195982"/>
            <a:ext cx="12832080" cy="2502306"/>
          </a:xfrm>
        </p:spPr>
        <p:txBody>
          <a:bodyPr anchor="b"/>
          <a:lstStyle>
            <a:lvl1pPr algn="l">
              <a:defRPr sz="65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4191962" y="2705572"/>
            <a:ext cx="12832080" cy="18167985"/>
          </a:xfrm>
        </p:spPr>
        <p:txBody>
          <a:bodyPr/>
          <a:lstStyle>
            <a:lvl1pPr marL="0" indent="0">
              <a:buNone/>
              <a:defRPr sz="10300"/>
            </a:lvl1pPr>
            <a:lvl2pPr marL="1476162" indent="0">
              <a:buNone/>
              <a:defRPr sz="9000"/>
            </a:lvl2pPr>
            <a:lvl3pPr marL="2952323" indent="0">
              <a:buNone/>
              <a:defRPr sz="7700"/>
            </a:lvl3pPr>
            <a:lvl4pPr marL="4428485" indent="0">
              <a:buNone/>
              <a:defRPr sz="6500"/>
            </a:lvl4pPr>
            <a:lvl5pPr marL="5904647" indent="0">
              <a:buNone/>
              <a:defRPr sz="6500"/>
            </a:lvl5pPr>
            <a:lvl6pPr marL="7380808" indent="0">
              <a:buNone/>
              <a:defRPr sz="6500"/>
            </a:lvl6pPr>
            <a:lvl7pPr marL="8856970" indent="0">
              <a:buNone/>
              <a:defRPr sz="6500"/>
            </a:lvl7pPr>
            <a:lvl8pPr marL="10333131" indent="0">
              <a:buNone/>
              <a:defRPr sz="6500"/>
            </a:lvl8pPr>
            <a:lvl9pPr marL="11809293" indent="0">
              <a:buNone/>
              <a:defRPr sz="65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191962" y="23698288"/>
            <a:ext cx="12832080" cy="3553689"/>
          </a:xfrm>
        </p:spPr>
        <p:txBody>
          <a:bodyPr/>
          <a:lstStyle>
            <a:lvl1pPr marL="0" indent="0">
              <a:buNone/>
              <a:defRPr sz="4500"/>
            </a:lvl1pPr>
            <a:lvl2pPr marL="1476162" indent="0">
              <a:buNone/>
              <a:defRPr sz="3900"/>
            </a:lvl2pPr>
            <a:lvl3pPr marL="2952323" indent="0">
              <a:buNone/>
              <a:defRPr sz="3200"/>
            </a:lvl3pPr>
            <a:lvl4pPr marL="4428485" indent="0">
              <a:buNone/>
              <a:defRPr sz="2900"/>
            </a:lvl4pPr>
            <a:lvl5pPr marL="5904647" indent="0">
              <a:buNone/>
              <a:defRPr sz="2900"/>
            </a:lvl5pPr>
            <a:lvl6pPr marL="7380808" indent="0">
              <a:buNone/>
              <a:defRPr sz="2900"/>
            </a:lvl6pPr>
            <a:lvl7pPr marL="8856970" indent="0">
              <a:buNone/>
              <a:defRPr sz="2900"/>
            </a:lvl7pPr>
            <a:lvl8pPr marL="10333131" indent="0">
              <a:buNone/>
              <a:defRPr sz="2900"/>
            </a:lvl8pPr>
            <a:lvl9pPr marL="11809293" indent="0">
              <a:buNone/>
              <a:defRPr sz="2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3393E2-B060-49C3-AC1D-60A072E31AD3}" type="datetimeFigureOut">
              <a:rPr lang="ko-KR" altLang="en-US" smtClean="0"/>
              <a:pPr/>
              <a:t>2017. 9. 5.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0B1DE-6DBC-4ECB-9AAA-8978A59F9AD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1069340" y="1212603"/>
            <a:ext cx="19248120" cy="5046663"/>
          </a:xfrm>
          <a:prstGeom prst="rect">
            <a:avLst/>
          </a:prstGeom>
        </p:spPr>
        <p:txBody>
          <a:bodyPr vert="horz" lIns="295232" tIns="147616" rIns="295232" bIns="147616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069340" y="7065330"/>
            <a:ext cx="19248120" cy="19983384"/>
          </a:xfrm>
          <a:prstGeom prst="rect">
            <a:avLst/>
          </a:prstGeom>
        </p:spPr>
        <p:txBody>
          <a:bodyPr vert="horz" lIns="295232" tIns="147616" rIns="295232" bIns="147616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1069340" y="28065053"/>
            <a:ext cx="4990253" cy="1612128"/>
          </a:xfrm>
          <a:prstGeom prst="rect">
            <a:avLst/>
          </a:prstGeom>
        </p:spPr>
        <p:txBody>
          <a:bodyPr vert="horz" lIns="295232" tIns="147616" rIns="295232" bIns="147616" rtlCol="0" anchor="ctr"/>
          <a:lstStyle>
            <a:lvl1pPr algn="l">
              <a:defRPr sz="3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3393E2-B060-49C3-AC1D-60A072E31AD3}" type="datetimeFigureOut">
              <a:rPr lang="ko-KR" altLang="en-US" smtClean="0"/>
              <a:pPr/>
              <a:t>2017. 9. 5.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7307157" y="28065053"/>
            <a:ext cx="6772487" cy="1612128"/>
          </a:xfrm>
          <a:prstGeom prst="rect">
            <a:avLst/>
          </a:prstGeom>
        </p:spPr>
        <p:txBody>
          <a:bodyPr vert="horz" lIns="295232" tIns="147616" rIns="295232" bIns="147616" rtlCol="0" anchor="ctr"/>
          <a:lstStyle>
            <a:lvl1pPr algn="ctr">
              <a:defRPr sz="3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5327207" y="28065053"/>
            <a:ext cx="4990253" cy="1612128"/>
          </a:xfrm>
          <a:prstGeom prst="rect">
            <a:avLst/>
          </a:prstGeom>
        </p:spPr>
        <p:txBody>
          <a:bodyPr vert="horz" lIns="295232" tIns="147616" rIns="295232" bIns="147616" rtlCol="0" anchor="ctr"/>
          <a:lstStyle>
            <a:lvl1pPr algn="r">
              <a:defRPr sz="3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D0B1DE-6DBC-4ECB-9AAA-8978A59F9AD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id="1" dur="indefinite" restart="never" nodeType="tmRoot"/>
      </p:par>
    </p:tnLst>
  </p:timing>
  <p:txStyles>
    <p:titleStyle>
      <a:lvl1pPr algn="ctr" defTabSz="2952323" rtl="0" eaLnBrk="1" latinLnBrk="1" hangingPunct="1">
        <a:spcBef>
          <a:spcPct val="0"/>
        </a:spcBef>
        <a:buNone/>
        <a:defRPr sz="14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107121" indent="-1107121" algn="l" defTabSz="2952323" rtl="0" eaLnBrk="1" latinLnBrk="1" hangingPunct="1">
        <a:spcBef>
          <a:spcPct val="20000"/>
        </a:spcBef>
        <a:buFont typeface="Arial" pitchFamily="34" charset="0"/>
        <a:buChar char="•"/>
        <a:defRPr sz="10300" kern="1200">
          <a:solidFill>
            <a:schemeClr val="tx1"/>
          </a:solidFill>
          <a:latin typeface="+mn-lt"/>
          <a:ea typeface="+mn-ea"/>
          <a:cs typeface="+mn-cs"/>
        </a:defRPr>
      </a:lvl1pPr>
      <a:lvl2pPr marL="2398763" indent="-922601" algn="l" defTabSz="2952323" rtl="0" eaLnBrk="1" latinLnBrk="1" hangingPunct="1">
        <a:spcBef>
          <a:spcPct val="20000"/>
        </a:spcBef>
        <a:buFont typeface="Arial" pitchFamily="34" charset="0"/>
        <a:buChar char="–"/>
        <a:defRPr sz="9000" kern="1200">
          <a:solidFill>
            <a:schemeClr val="tx1"/>
          </a:solidFill>
          <a:latin typeface="+mn-lt"/>
          <a:ea typeface="+mn-ea"/>
          <a:cs typeface="+mn-cs"/>
        </a:defRPr>
      </a:lvl2pPr>
      <a:lvl3pPr marL="3690404" indent="-738081" algn="l" defTabSz="2952323" rtl="0" eaLnBrk="1" latinLnBrk="1" hangingPunct="1">
        <a:spcBef>
          <a:spcPct val="20000"/>
        </a:spcBef>
        <a:buFont typeface="Arial" pitchFamily="34" charset="0"/>
        <a:buChar char="•"/>
        <a:defRPr sz="7700" kern="1200">
          <a:solidFill>
            <a:schemeClr val="tx1"/>
          </a:solidFill>
          <a:latin typeface="+mn-lt"/>
          <a:ea typeface="+mn-ea"/>
          <a:cs typeface="+mn-cs"/>
        </a:defRPr>
      </a:lvl3pPr>
      <a:lvl4pPr marL="5166566" indent="-738081" algn="l" defTabSz="2952323" rtl="0" eaLnBrk="1" latinLnBrk="1" hangingPunct="1">
        <a:spcBef>
          <a:spcPct val="20000"/>
        </a:spcBef>
        <a:buFont typeface="Arial" pitchFamily="34" charset="0"/>
        <a:buChar char="–"/>
        <a:defRPr sz="6500" kern="1200">
          <a:solidFill>
            <a:schemeClr val="tx1"/>
          </a:solidFill>
          <a:latin typeface="+mn-lt"/>
          <a:ea typeface="+mn-ea"/>
          <a:cs typeface="+mn-cs"/>
        </a:defRPr>
      </a:lvl4pPr>
      <a:lvl5pPr marL="6642727" indent="-738081" algn="l" defTabSz="2952323" rtl="0" eaLnBrk="1" latinLnBrk="1" hangingPunct="1">
        <a:spcBef>
          <a:spcPct val="20000"/>
        </a:spcBef>
        <a:buFont typeface="Arial" pitchFamily="34" charset="0"/>
        <a:buChar char="»"/>
        <a:defRPr sz="6500" kern="1200">
          <a:solidFill>
            <a:schemeClr val="tx1"/>
          </a:solidFill>
          <a:latin typeface="+mn-lt"/>
          <a:ea typeface="+mn-ea"/>
          <a:cs typeface="+mn-cs"/>
        </a:defRPr>
      </a:lvl5pPr>
      <a:lvl6pPr marL="8118889" indent="-738081" algn="l" defTabSz="2952323" rtl="0" eaLnBrk="1" latinLnBrk="1" hangingPunct="1">
        <a:spcBef>
          <a:spcPct val="20000"/>
        </a:spcBef>
        <a:buFont typeface="Arial" pitchFamily="34" charset="0"/>
        <a:buChar char="•"/>
        <a:defRPr sz="6500" kern="1200">
          <a:solidFill>
            <a:schemeClr val="tx1"/>
          </a:solidFill>
          <a:latin typeface="+mn-lt"/>
          <a:ea typeface="+mn-ea"/>
          <a:cs typeface="+mn-cs"/>
        </a:defRPr>
      </a:lvl6pPr>
      <a:lvl7pPr marL="9595051" indent="-738081" algn="l" defTabSz="2952323" rtl="0" eaLnBrk="1" latinLnBrk="1" hangingPunct="1">
        <a:spcBef>
          <a:spcPct val="20000"/>
        </a:spcBef>
        <a:buFont typeface="Arial" pitchFamily="34" charset="0"/>
        <a:buChar char="•"/>
        <a:defRPr sz="6500" kern="1200">
          <a:solidFill>
            <a:schemeClr val="tx1"/>
          </a:solidFill>
          <a:latin typeface="+mn-lt"/>
          <a:ea typeface="+mn-ea"/>
          <a:cs typeface="+mn-cs"/>
        </a:defRPr>
      </a:lvl7pPr>
      <a:lvl8pPr marL="11071212" indent="-738081" algn="l" defTabSz="2952323" rtl="0" eaLnBrk="1" latinLnBrk="1" hangingPunct="1">
        <a:spcBef>
          <a:spcPct val="20000"/>
        </a:spcBef>
        <a:buFont typeface="Arial" pitchFamily="34" charset="0"/>
        <a:buChar char="•"/>
        <a:defRPr sz="6500" kern="1200">
          <a:solidFill>
            <a:schemeClr val="tx1"/>
          </a:solidFill>
          <a:latin typeface="+mn-lt"/>
          <a:ea typeface="+mn-ea"/>
          <a:cs typeface="+mn-cs"/>
        </a:defRPr>
      </a:lvl8pPr>
      <a:lvl9pPr marL="12547374" indent="-738081" algn="l" defTabSz="2952323" rtl="0" eaLnBrk="1" latinLnBrk="1" hangingPunct="1">
        <a:spcBef>
          <a:spcPct val="20000"/>
        </a:spcBef>
        <a:buFont typeface="Arial" pitchFamily="34" charset="0"/>
        <a:buChar char="•"/>
        <a:defRPr sz="6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2952323" rtl="0" eaLnBrk="1" latinLnBrk="1" hangingPunct="1">
        <a:defRPr sz="5800" kern="1200">
          <a:solidFill>
            <a:schemeClr val="tx1"/>
          </a:solidFill>
          <a:latin typeface="+mn-lt"/>
          <a:ea typeface="+mn-ea"/>
          <a:cs typeface="+mn-cs"/>
        </a:defRPr>
      </a:lvl1pPr>
      <a:lvl2pPr marL="1476162" algn="l" defTabSz="2952323" rtl="0" eaLnBrk="1" latinLnBrk="1" hangingPunct="1">
        <a:defRPr sz="5800" kern="1200">
          <a:solidFill>
            <a:schemeClr val="tx1"/>
          </a:solidFill>
          <a:latin typeface="+mn-lt"/>
          <a:ea typeface="+mn-ea"/>
          <a:cs typeface="+mn-cs"/>
        </a:defRPr>
      </a:lvl2pPr>
      <a:lvl3pPr marL="2952323" algn="l" defTabSz="2952323" rtl="0" eaLnBrk="1" latinLnBrk="1" hangingPunct="1">
        <a:defRPr sz="5800" kern="1200">
          <a:solidFill>
            <a:schemeClr val="tx1"/>
          </a:solidFill>
          <a:latin typeface="+mn-lt"/>
          <a:ea typeface="+mn-ea"/>
          <a:cs typeface="+mn-cs"/>
        </a:defRPr>
      </a:lvl3pPr>
      <a:lvl4pPr marL="4428485" algn="l" defTabSz="2952323" rtl="0" eaLnBrk="1" latinLnBrk="1" hangingPunct="1">
        <a:defRPr sz="5800" kern="1200">
          <a:solidFill>
            <a:schemeClr val="tx1"/>
          </a:solidFill>
          <a:latin typeface="+mn-lt"/>
          <a:ea typeface="+mn-ea"/>
          <a:cs typeface="+mn-cs"/>
        </a:defRPr>
      </a:lvl4pPr>
      <a:lvl5pPr marL="5904647" algn="l" defTabSz="2952323" rtl="0" eaLnBrk="1" latinLnBrk="1" hangingPunct="1">
        <a:defRPr sz="5800" kern="1200">
          <a:solidFill>
            <a:schemeClr val="tx1"/>
          </a:solidFill>
          <a:latin typeface="+mn-lt"/>
          <a:ea typeface="+mn-ea"/>
          <a:cs typeface="+mn-cs"/>
        </a:defRPr>
      </a:lvl5pPr>
      <a:lvl6pPr marL="7380808" algn="l" defTabSz="2952323" rtl="0" eaLnBrk="1" latinLnBrk="1" hangingPunct="1">
        <a:defRPr sz="5800" kern="1200">
          <a:solidFill>
            <a:schemeClr val="tx1"/>
          </a:solidFill>
          <a:latin typeface="+mn-lt"/>
          <a:ea typeface="+mn-ea"/>
          <a:cs typeface="+mn-cs"/>
        </a:defRPr>
      </a:lvl6pPr>
      <a:lvl7pPr marL="8856970" algn="l" defTabSz="2952323" rtl="0" eaLnBrk="1" latinLnBrk="1" hangingPunct="1">
        <a:defRPr sz="5800" kern="1200">
          <a:solidFill>
            <a:schemeClr val="tx1"/>
          </a:solidFill>
          <a:latin typeface="+mn-lt"/>
          <a:ea typeface="+mn-ea"/>
          <a:cs typeface="+mn-cs"/>
        </a:defRPr>
      </a:lvl7pPr>
      <a:lvl8pPr marL="10333131" algn="l" defTabSz="2952323" rtl="0" eaLnBrk="1" latinLnBrk="1" hangingPunct="1">
        <a:defRPr sz="5800" kern="1200">
          <a:solidFill>
            <a:schemeClr val="tx1"/>
          </a:solidFill>
          <a:latin typeface="+mn-lt"/>
          <a:ea typeface="+mn-ea"/>
          <a:cs typeface="+mn-cs"/>
        </a:defRPr>
      </a:lvl8pPr>
      <a:lvl9pPr marL="11809293" algn="l" defTabSz="2952323" rtl="0" eaLnBrk="1" latinLnBrk="1" hangingPunct="1">
        <a:defRPr sz="5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7.jpeg"/><Relationship Id="rId20" Type="http://schemas.openxmlformats.org/officeDocument/2006/relationships/hyperlink" Target="http://vimeo.com/27246366" TargetMode="External"/><Relationship Id="rId10" Type="http://schemas.openxmlformats.org/officeDocument/2006/relationships/image" Target="../media/image8.jpeg"/><Relationship Id="rId11" Type="http://schemas.openxmlformats.org/officeDocument/2006/relationships/image" Target="../media/image9.jpeg"/><Relationship Id="rId12" Type="http://schemas.openxmlformats.org/officeDocument/2006/relationships/image" Target="../media/image10.jpeg"/><Relationship Id="rId13" Type="http://schemas.openxmlformats.org/officeDocument/2006/relationships/image" Target="../media/image11.jpeg"/><Relationship Id="rId14" Type="http://schemas.openxmlformats.org/officeDocument/2006/relationships/image" Target="../media/image12.jpeg"/><Relationship Id="rId15" Type="http://schemas.openxmlformats.org/officeDocument/2006/relationships/image" Target="../media/image13.png"/><Relationship Id="rId16" Type="http://schemas.openxmlformats.org/officeDocument/2006/relationships/image" Target="../media/image14.jpeg"/><Relationship Id="rId17" Type="http://schemas.openxmlformats.org/officeDocument/2006/relationships/image" Target="../media/image15.jpeg"/><Relationship Id="rId18" Type="http://schemas.openxmlformats.org/officeDocument/2006/relationships/image" Target="../media/image16.png"/><Relationship Id="rId19" Type="http://schemas.openxmlformats.org/officeDocument/2006/relationships/hyperlink" Target="http://instagram.com/muradosmann" TargetMode="Externa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Rectangle 4"/>
          <p:cNvSpPr>
            <a:spLocks noChangeArrowheads="1"/>
          </p:cNvSpPr>
          <p:nvPr/>
        </p:nvSpPr>
        <p:spPr bwMode="auto">
          <a:xfrm>
            <a:off x="35792" y="4626819"/>
            <a:ext cx="21386800" cy="26013196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413915" tIns="50063" rIns="100128" bIns="50063" anchor="ctr"/>
          <a:lstStyle/>
          <a:p>
            <a:pPr algn="ctr" defTabSz="1001713">
              <a:lnSpc>
                <a:spcPct val="120000"/>
              </a:lnSpc>
            </a:pPr>
            <a:endParaRPr lang="ko-KR" altLang="ko-KR" sz="3500">
              <a:solidFill>
                <a:schemeClr val="accent2"/>
              </a:solidFill>
              <a:latin typeface="Times New Roman" pitchFamily="18" charset="0"/>
              <a:ea typeface="굴림체" pitchFamily="49" charset="-127"/>
            </a:endParaRPr>
          </a:p>
        </p:txBody>
      </p:sp>
      <p:sp>
        <p:nvSpPr>
          <p:cNvPr id="487" name="Rectangle 13"/>
          <p:cNvSpPr>
            <a:spLocks noChangeArrowheads="1"/>
          </p:cNvSpPr>
          <p:nvPr/>
        </p:nvSpPr>
        <p:spPr bwMode="auto">
          <a:xfrm>
            <a:off x="226674" y="18169232"/>
            <a:ext cx="10369912" cy="1150532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endParaRPr lang="ko-KR" altLang="en-US" dirty="0"/>
          </a:p>
        </p:txBody>
      </p:sp>
      <p:sp>
        <p:nvSpPr>
          <p:cNvPr id="70" name="Rectangle 4"/>
          <p:cNvSpPr>
            <a:spLocks noChangeArrowheads="1"/>
          </p:cNvSpPr>
          <p:nvPr/>
        </p:nvSpPr>
        <p:spPr bwMode="auto">
          <a:xfrm>
            <a:off x="0" y="0"/>
            <a:ext cx="21386800" cy="4626819"/>
          </a:xfrm>
          <a:prstGeom prst="rect">
            <a:avLst/>
          </a:prstGeom>
          <a:solidFill>
            <a:schemeClr val="accent6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413915" tIns="50063" rIns="100128" bIns="50063" anchor="ctr"/>
          <a:lstStyle/>
          <a:p>
            <a:pPr algn="ctr" defTabSz="1001713">
              <a:lnSpc>
                <a:spcPct val="120000"/>
              </a:lnSpc>
            </a:pPr>
            <a:endParaRPr lang="ko-KR" altLang="ko-KR" sz="3500">
              <a:solidFill>
                <a:schemeClr val="accent2"/>
              </a:solidFill>
              <a:latin typeface="Times New Roman" pitchFamily="18" charset="0"/>
              <a:ea typeface="굴림체" pitchFamily="49" charset="-127"/>
            </a:endParaRPr>
          </a:p>
        </p:txBody>
      </p:sp>
      <p:sp>
        <p:nvSpPr>
          <p:cNvPr id="81" name="Rectangle 7"/>
          <p:cNvSpPr>
            <a:spLocks noChangeArrowheads="1"/>
          </p:cNvSpPr>
          <p:nvPr/>
        </p:nvSpPr>
        <p:spPr bwMode="auto">
          <a:xfrm>
            <a:off x="6108484" y="2466579"/>
            <a:ext cx="13657925" cy="10859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100128" tIns="50063" rIns="100128" bIns="50063">
            <a:spAutoFit/>
          </a:bodyPr>
          <a:lstStyle/>
          <a:p>
            <a:pPr algn="r" defTabSz="1001713">
              <a:tabLst>
                <a:tab pos="21402675" algn="l"/>
              </a:tabLst>
            </a:pPr>
            <a:r>
              <a:rPr lang="en-US" altLang="ko-KR" sz="3200" dirty="0" smtClean="0">
                <a:solidFill>
                  <a:srgbClr val="FFFF99"/>
                </a:solidFill>
                <a:latin typeface="Verdana" pitchFamily="34" charset="0"/>
              </a:rPr>
              <a:t> </a:t>
            </a:r>
            <a:endParaRPr lang="en-US" altLang="ko-KR" sz="3200" dirty="0" smtClean="0">
              <a:solidFill>
                <a:srgbClr val="FFFF99"/>
              </a:solidFill>
              <a:latin typeface="Verdana" pitchFamily="34" charset="0"/>
            </a:endParaRPr>
          </a:p>
          <a:p>
            <a:pPr algn="r" defTabSz="1001713">
              <a:tabLst>
                <a:tab pos="21402675" algn="l"/>
              </a:tabLst>
            </a:pPr>
            <a:r>
              <a:rPr lang="ko-KR" altLang="en-US" sz="3200" dirty="0" smtClean="0">
                <a:solidFill>
                  <a:srgbClr val="FFFF99"/>
                </a:solidFill>
                <a:latin typeface="Verdana" pitchFamily="34" charset="0"/>
              </a:rPr>
              <a:t>팀</a:t>
            </a:r>
            <a:r>
              <a:rPr lang="ko-KR" altLang="en-US" sz="3200" dirty="0">
                <a:solidFill>
                  <a:srgbClr val="FFFF99"/>
                </a:solidFill>
                <a:latin typeface="Verdana" pitchFamily="34" charset="0"/>
              </a:rPr>
              <a:t>원</a:t>
            </a:r>
            <a:r>
              <a:rPr lang="ko-KR" altLang="en-US" sz="3200" dirty="0" smtClean="0">
                <a:solidFill>
                  <a:srgbClr val="FFFF99"/>
                </a:solidFill>
                <a:latin typeface="Verdana" pitchFamily="34" charset="0"/>
              </a:rPr>
              <a:t> </a:t>
            </a:r>
            <a:r>
              <a:rPr lang="en-US" altLang="ko-KR" sz="3200" dirty="0" smtClean="0">
                <a:solidFill>
                  <a:srgbClr val="FFFF99"/>
                </a:solidFill>
                <a:latin typeface="Verdana" pitchFamily="34" charset="0"/>
              </a:rPr>
              <a:t>: </a:t>
            </a:r>
            <a:r>
              <a:rPr lang="ko-KR" altLang="en-US" sz="3200" dirty="0" smtClean="0">
                <a:solidFill>
                  <a:srgbClr val="FFFF99"/>
                </a:solidFill>
                <a:latin typeface="Verdana" pitchFamily="34" charset="0"/>
              </a:rPr>
              <a:t>강민석</a:t>
            </a:r>
            <a:r>
              <a:rPr lang="en-US" altLang="ko-KR" sz="3200" dirty="0" smtClean="0">
                <a:solidFill>
                  <a:srgbClr val="FFFF99"/>
                </a:solidFill>
                <a:latin typeface="Verdana" pitchFamily="34" charset="0"/>
              </a:rPr>
              <a:t>, </a:t>
            </a:r>
            <a:r>
              <a:rPr lang="ko-KR" altLang="en-US" sz="3200" dirty="0" smtClean="0">
                <a:solidFill>
                  <a:srgbClr val="FFFF99"/>
                </a:solidFill>
                <a:latin typeface="Verdana" pitchFamily="34" charset="0"/>
              </a:rPr>
              <a:t>양민호</a:t>
            </a:r>
            <a:r>
              <a:rPr lang="en-US" altLang="ko-KR" sz="3200" dirty="0" smtClean="0">
                <a:solidFill>
                  <a:srgbClr val="FFFF99"/>
                </a:solidFill>
                <a:latin typeface="Verdana" pitchFamily="34" charset="0"/>
              </a:rPr>
              <a:t> </a:t>
            </a:r>
            <a:endParaRPr lang="en-US" altLang="ko-KR" sz="3200" dirty="0">
              <a:solidFill>
                <a:srgbClr val="FFFF99"/>
              </a:solidFill>
              <a:latin typeface="Verdana" pitchFamily="34" charset="0"/>
            </a:endParaRPr>
          </a:p>
        </p:txBody>
      </p:sp>
      <p:sp>
        <p:nvSpPr>
          <p:cNvPr id="83" name="Text Box 239"/>
          <p:cNvSpPr txBox="1">
            <a:spLocks noChangeArrowheads="1"/>
          </p:cNvSpPr>
          <p:nvPr/>
        </p:nvSpPr>
        <p:spPr bwMode="auto">
          <a:xfrm>
            <a:off x="0" y="920750"/>
            <a:ext cx="21386800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defTabSz="4732338"/>
            <a:r>
              <a:rPr lang="en-US" altLang="ko-KR" sz="6000" b="1" dirty="0" smtClean="0">
                <a:solidFill>
                  <a:srgbClr val="FFFF00"/>
                </a:solidFill>
                <a:latin typeface="Times New Roman" pitchFamily="18" charset="0"/>
              </a:rPr>
              <a:t>Daily Shadow Camera</a:t>
            </a: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0"/>
            <a:ext cx="21386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8" name="Rectangle 70"/>
          <p:cNvSpPr>
            <a:spLocks noChangeArrowheads="1"/>
          </p:cNvSpPr>
          <p:nvPr/>
        </p:nvSpPr>
        <p:spPr bwMode="auto">
          <a:xfrm>
            <a:off x="10982587" y="18337996"/>
            <a:ext cx="10048372" cy="11184520"/>
          </a:xfrm>
          <a:prstGeom prst="rect">
            <a:avLst/>
          </a:prstGeom>
          <a:noFill/>
          <a:ln w="19050" algn="ctr">
            <a:solidFill>
              <a:srgbClr val="C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ko-KR" altLang="ko-KR" sz="7900"/>
          </a:p>
        </p:txBody>
      </p:sp>
      <p:sp>
        <p:nvSpPr>
          <p:cNvPr id="145" name="Text Box 12"/>
          <p:cNvSpPr txBox="1">
            <a:spLocks noChangeArrowheads="1"/>
          </p:cNvSpPr>
          <p:nvPr/>
        </p:nvSpPr>
        <p:spPr bwMode="auto">
          <a:xfrm>
            <a:off x="10765408" y="4842843"/>
            <a:ext cx="10371600" cy="720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00128" tIns="50063" rIns="100128" bIns="50063" anchor="ctr"/>
          <a:lstStyle/>
          <a:p>
            <a:pPr algn="ctr" defTabSz="1001713">
              <a:spcBef>
                <a:spcPct val="20000"/>
              </a:spcBef>
            </a:pPr>
            <a:endParaRPr lang="en-US" altLang="ko-KR" sz="2800" b="1" dirty="0" smtClean="0">
              <a:solidFill>
                <a:schemeClr val="bg1"/>
              </a:solidFill>
              <a:latin typeface="Verdana" pitchFamily="34" charset="0"/>
              <a:cs typeface="Times New Roman" pitchFamily="18" charset="0"/>
            </a:endParaRPr>
          </a:p>
        </p:txBody>
      </p:sp>
      <p:sp>
        <p:nvSpPr>
          <p:cNvPr id="146" name="Rectangle 13"/>
          <p:cNvSpPr>
            <a:spLocks noChangeArrowheads="1"/>
          </p:cNvSpPr>
          <p:nvPr/>
        </p:nvSpPr>
        <p:spPr bwMode="auto">
          <a:xfrm>
            <a:off x="10815918" y="5654108"/>
            <a:ext cx="10371600" cy="24020444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endParaRPr lang="ko-KR" altLang="en-US" dirty="0"/>
          </a:p>
        </p:txBody>
      </p:sp>
      <p:sp>
        <p:nvSpPr>
          <p:cNvPr id="411" name="Rectangle 13"/>
          <p:cNvSpPr>
            <a:spLocks noChangeArrowheads="1"/>
          </p:cNvSpPr>
          <p:nvPr/>
        </p:nvSpPr>
        <p:spPr bwMode="auto">
          <a:xfrm>
            <a:off x="253604" y="5634931"/>
            <a:ext cx="10369912" cy="1150532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endParaRPr lang="ko-KR" altLang="en-US" dirty="0"/>
          </a:p>
        </p:txBody>
      </p:sp>
      <p:sp>
        <p:nvSpPr>
          <p:cNvPr id="412" name="Text Box 12"/>
          <p:cNvSpPr txBox="1">
            <a:spLocks noChangeArrowheads="1"/>
          </p:cNvSpPr>
          <p:nvPr/>
        </p:nvSpPr>
        <p:spPr bwMode="auto">
          <a:xfrm>
            <a:off x="252240" y="4842843"/>
            <a:ext cx="10371600" cy="720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00128" tIns="50063" rIns="100128" bIns="50063" anchor="ctr"/>
          <a:lstStyle/>
          <a:p>
            <a:pPr algn="ctr" defTabSz="1001713">
              <a:spcBef>
                <a:spcPct val="20000"/>
              </a:spcBef>
            </a:pPr>
            <a:endParaRPr lang="en-US" altLang="ko-KR" sz="2800" b="1" dirty="0" smtClean="0">
              <a:solidFill>
                <a:schemeClr val="bg1"/>
              </a:solidFill>
              <a:latin typeface="Verdana" pitchFamily="34" charset="0"/>
              <a:cs typeface="Times New Roman" pitchFamily="18" charset="0"/>
            </a:endParaRPr>
          </a:p>
        </p:txBody>
      </p:sp>
      <p:sp>
        <p:nvSpPr>
          <p:cNvPr id="417" name="Rectangle 70"/>
          <p:cNvSpPr>
            <a:spLocks noChangeArrowheads="1"/>
          </p:cNvSpPr>
          <p:nvPr/>
        </p:nvSpPr>
        <p:spPr bwMode="auto">
          <a:xfrm>
            <a:off x="434554" y="5812855"/>
            <a:ext cx="10048372" cy="11184520"/>
          </a:xfrm>
          <a:prstGeom prst="rect">
            <a:avLst/>
          </a:prstGeom>
          <a:noFill/>
          <a:ln w="19050" algn="ctr">
            <a:solidFill>
              <a:schemeClr val="accent6">
                <a:lumMod val="75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ko-KR" altLang="ko-KR" sz="7900"/>
          </a:p>
        </p:txBody>
      </p:sp>
      <p:grpSp>
        <p:nvGrpSpPr>
          <p:cNvPr id="374" name="그룹 373"/>
          <p:cNvGrpSpPr/>
          <p:nvPr/>
        </p:nvGrpSpPr>
        <p:grpSpPr>
          <a:xfrm>
            <a:off x="252240" y="17359620"/>
            <a:ext cx="10371600" cy="12154532"/>
            <a:chOff x="248400" y="17334008"/>
            <a:chExt cx="10371600" cy="12154532"/>
          </a:xfrm>
        </p:grpSpPr>
        <p:sp>
          <p:nvSpPr>
            <p:cNvPr id="390" name="Text Box 12"/>
            <p:cNvSpPr txBox="1">
              <a:spLocks noChangeArrowheads="1"/>
            </p:cNvSpPr>
            <p:nvPr/>
          </p:nvSpPr>
          <p:spPr bwMode="auto">
            <a:xfrm>
              <a:off x="248400" y="17334008"/>
              <a:ext cx="10371600" cy="720000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100128" tIns="50063" rIns="100128" bIns="50063" anchor="ctr"/>
            <a:lstStyle/>
            <a:p>
              <a:pPr algn="ctr" defTabSz="1001713">
                <a:spcBef>
                  <a:spcPct val="20000"/>
                </a:spcBef>
              </a:pPr>
              <a:endParaRPr lang="en-US" altLang="ko-KR" sz="2800" b="1" dirty="0" smtClean="0">
                <a:solidFill>
                  <a:schemeClr val="bg1"/>
                </a:solidFill>
                <a:latin typeface="Verdana" pitchFamily="34" charset="0"/>
                <a:cs typeface="Times New Roman" pitchFamily="18" charset="0"/>
              </a:endParaRPr>
            </a:p>
          </p:txBody>
        </p:sp>
        <p:sp>
          <p:nvSpPr>
            <p:cNvPr id="391" name="Text Box 12"/>
            <p:cNvSpPr txBox="1">
              <a:spLocks noChangeArrowheads="1"/>
            </p:cNvSpPr>
            <p:nvPr/>
          </p:nvSpPr>
          <p:spPr bwMode="auto">
            <a:xfrm>
              <a:off x="491012" y="19011017"/>
              <a:ext cx="5538987" cy="221795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 lIns="100128" tIns="50063" rIns="100128" bIns="50063" anchor="ctr"/>
            <a:lstStyle/>
            <a:p>
              <a:pPr eaLnBrk="0" latinLnBrk="0" hangingPunct="0">
                <a:spcBef>
                  <a:spcPct val="50000"/>
                </a:spcBef>
                <a:defRPr/>
              </a:pPr>
              <a:r>
                <a:rPr lang="en-US" altLang="ko-KR" sz="2800" b="1" dirty="0">
                  <a:solidFill>
                    <a:schemeClr val="accent1"/>
                  </a:solidFill>
                  <a:latin typeface="+mj-ea"/>
                  <a:ea typeface="+mj-ea"/>
                  <a:cs typeface="Times New Roman" pitchFamily="18" charset="0"/>
                </a:rPr>
                <a:t> </a:t>
              </a:r>
              <a:r>
                <a:rPr lang="en-US" altLang="ko-KR" sz="2800" b="1" dirty="0" smtClean="0">
                  <a:solidFill>
                    <a:schemeClr val="accent1"/>
                  </a:solidFill>
                  <a:latin typeface="+mj-ea"/>
                  <a:ea typeface="+mj-ea"/>
                  <a:cs typeface="Times New Roman" pitchFamily="18" charset="0"/>
                </a:rPr>
                <a:t>                  </a:t>
              </a:r>
            </a:p>
            <a:p>
              <a:pPr eaLnBrk="0" latinLnBrk="0" hangingPunct="0">
                <a:spcBef>
                  <a:spcPct val="50000"/>
                </a:spcBef>
                <a:defRPr/>
              </a:pPr>
              <a:r>
                <a:rPr lang="en-US" altLang="ko-KR" sz="3000" b="1" dirty="0">
                  <a:solidFill>
                    <a:schemeClr val="accent1"/>
                  </a:solidFill>
                  <a:latin typeface="+mj-ea"/>
                  <a:ea typeface="+mj-ea"/>
                  <a:cs typeface="Times New Roman" pitchFamily="18" charset="0"/>
                </a:rPr>
                <a:t> </a:t>
              </a:r>
              <a:r>
                <a:rPr lang="en-US" altLang="ko-KR" sz="3000" b="1" dirty="0" smtClean="0">
                  <a:solidFill>
                    <a:schemeClr val="accent1"/>
                  </a:solidFill>
                  <a:latin typeface="+mj-ea"/>
                  <a:ea typeface="+mj-ea"/>
                  <a:cs typeface="Times New Roman" pitchFamily="18" charset="0"/>
                </a:rPr>
                <a:t>                    </a:t>
              </a:r>
              <a:r>
                <a:rPr kumimoji="0" lang="en-US" altLang="ko-KR" sz="3000" b="1" dirty="0" smtClean="0">
                  <a:solidFill>
                    <a:schemeClr val="accent1"/>
                  </a:solidFill>
                  <a:latin typeface="+mj-ea"/>
                  <a:ea typeface="+mj-ea"/>
                  <a:cs typeface="Times New Roman" pitchFamily="18" charset="0"/>
                </a:rPr>
                <a:t>IOS6 </a:t>
              </a:r>
              <a:r>
                <a:rPr kumimoji="0" lang="ko-KR" altLang="en-US" sz="3000" b="1" dirty="0" smtClean="0">
                  <a:solidFill>
                    <a:schemeClr val="accent1"/>
                  </a:solidFill>
                  <a:latin typeface="+mj-ea"/>
                  <a:ea typeface="+mj-ea"/>
                  <a:cs typeface="Times New Roman" pitchFamily="18" charset="0"/>
                </a:rPr>
                <a:t>전면   ▶</a:t>
              </a:r>
              <a:endParaRPr kumimoji="0" lang="en-US" altLang="ko-KR" sz="3000" b="1" dirty="0" smtClean="0">
                <a:solidFill>
                  <a:schemeClr val="accent1"/>
                </a:solidFill>
                <a:latin typeface="+mj-ea"/>
                <a:ea typeface="+mj-ea"/>
                <a:cs typeface="Times New Roman" pitchFamily="18" charset="0"/>
              </a:endParaRPr>
            </a:p>
            <a:p>
              <a:pPr eaLnBrk="0" latinLnBrk="0" hangingPunct="0">
                <a:spcBef>
                  <a:spcPct val="50000"/>
                </a:spcBef>
                <a:defRPr/>
              </a:pPr>
              <a:r>
                <a:rPr kumimoji="0" lang="en-US" altLang="ko-KR" sz="3000" b="1" dirty="0" smtClean="0">
                  <a:solidFill>
                    <a:schemeClr val="accent1"/>
                  </a:solidFill>
                  <a:latin typeface="+mj-ea"/>
                  <a:ea typeface="+mj-ea"/>
                  <a:cs typeface="Times New Roman" pitchFamily="18" charset="0"/>
                </a:rPr>
                <a:t>     IOS7 </a:t>
              </a:r>
              <a:r>
                <a:rPr lang="ko-KR" altLang="en-US" sz="3000" b="1" dirty="0" smtClean="0">
                  <a:solidFill>
                    <a:schemeClr val="accent1"/>
                  </a:solidFill>
                  <a:latin typeface="+mj-ea"/>
                  <a:ea typeface="+mj-ea"/>
                  <a:cs typeface="Times New Roman" pitchFamily="18" charset="0"/>
                </a:rPr>
                <a:t>후</a:t>
              </a:r>
              <a:r>
                <a:rPr kumimoji="0" lang="ko-KR" altLang="en-US" sz="3000" b="1" dirty="0" smtClean="0">
                  <a:solidFill>
                    <a:schemeClr val="accent1"/>
                  </a:solidFill>
                  <a:latin typeface="+mj-ea"/>
                  <a:ea typeface="+mj-ea"/>
                  <a:cs typeface="Times New Roman" pitchFamily="18" charset="0"/>
                </a:rPr>
                <a:t>면</a:t>
              </a:r>
              <a:endParaRPr kumimoji="0" lang="en-US" altLang="ko-KR" sz="3000" b="1" dirty="0" smtClean="0">
                <a:solidFill>
                  <a:schemeClr val="accent1"/>
                </a:solidFill>
                <a:latin typeface="+mj-ea"/>
                <a:ea typeface="+mj-ea"/>
                <a:cs typeface="Times New Roman" pitchFamily="18" charset="0"/>
              </a:endParaRPr>
            </a:p>
            <a:p>
              <a:pPr eaLnBrk="0" latinLnBrk="0" hangingPunct="0">
                <a:spcBef>
                  <a:spcPct val="50000"/>
                </a:spcBef>
                <a:defRPr/>
              </a:pPr>
              <a:r>
                <a:rPr lang="en-US" altLang="ko-KR" sz="3000" b="1" dirty="0">
                  <a:solidFill>
                    <a:schemeClr val="accent1"/>
                  </a:solidFill>
                  <a:latin typeface="+mj-ea"/>
                  <a:ea typeface="+mj-ea"/>
                  <a:cs typeface="Times New Roman" pitchFamily="18" charset="0"/>
                </a:rPr>
                <a:t> </a:t>
              </a:r>
              <a:r>
                <a:rPr lang="en-US" altLang="ko-KR" sz="3000" b="1" dirty="0" smtClean="0">
                  <a:solidFill>
                    <a:schemeClr val="accent1"/>
                  </a:solidFill>
                  <a:latin typeface="+mj-ea"/>
                  <a:ea typeface="+mj-ea"/>
                  <a:cs typeface="Times New Roman" pitchFamily="18" charset="0"/>
                </a:rPr>
                <a:t>          </a:t>
              </a:r>
              <a:r>
                <a:rPr lang="ko-KR" altLang="en-US" sz="3000" b="1" dirty="0" smtClean="0">
                  <a:solidFill>
                    <a:schemeClr val="accent1"/>
                  </a:solidFill>
                  <a:latin typeface="+mj-ea"/>
                  <a:ea typeface="+mj-ea"/>
                  <a:cs typeface="Times New Roman" pitchFamily="18" charset="0"/>
                </a:rPr>
                <a:t>▼</a:t>
              </a:r>
              <a:endParaRPr kumimoji="0" lang="en-US" altLang="ko-KR" sz="3000" b="1" dirty="0" smtClean="0">
                <a:solidFill>
                  <a:schemeClr val="accent1"/>
                </a:solidFill>
                <a:latin typeface="+mj-ea"/>
                <a:ea typeface="+mj-ea"/>
                <a:cs typeface="Times New Roman" pitchFamily="18" charset="0"/>
              </a:endParaRPr>
            </a:p>
          </p:txBody>
        </p:sp>
        <p:sp>
          <p:nvSpPr>
            <p:cNvPr id="392" name="Rectangle 70"/>
            <p:cNvSpPr>
              <a:spLocks noChangeArrowheads="1"/>
            </p:cNvSpPr>
            <p:nvPr/>
          </p:nvSpPr>
          <p:spPr bwMode="auto">
            <a:xfrm>
              <a:off x="432000" y="18304020"/>
              <a:ext cx="10047600" cy="11184520"/>
            </a:xfrm>
            <a:prstGeom prst="rect">
              <a:avLst/>
            </a:prstGeom>
            <a:noFill/>
            <a:ln w="19050" algn="ctr">
              <a:solidFill>
                <a:srgbClr val="C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ko-KR" altLang="ko-KR" sz="7900"/>
            </a:p>
          </p:txBody>
        </p:sp>
        <p:grpSp>
          <p:nvGrpSpPr>
            <p:cNvPr id="394" name="그룹 393"/>
            <p:cNvGrpSpPr/>
            <p:nvPr/>
          </p:nvGrpSpPr>
          <p:grpSpPr>
            <a:xfrm>
              <a:off x="1888234" y="24474081"/>
              <a:ext cx="5063496" cy="2661529"/>
              <a:chOff x="12090355" y="23859441"/>
              <a:chExt cx="5063496" cy="2661529"/>
            </a:xfrm>
          </p:grpSpPr>
          <p:grpSp>
            <p:nvGrpSpPr>
              <p:cNvPr id="395" name="그룹 394"/>
              <p:cNvGrpSpPr/>
              <p:nvPr/>
            </p:nvGrpSpPr>
            <p:grpSpPr>
              <a:xfrm>
                <a:off x="12090355" y="26109431"/>
                <a:ext cx="530056" cy="190747"/>
                <a:chOff x="12090355" y="26109431"/>
                <a:chExt cx="530056" cy="190747"/>
              </a:xfrm>
            </p:grpSpPr>
            <p:sp>
              <p:nvSpPr>
                <p:cNvPr id="483" name="오른쪽 화살표 482"/>
                <p:cNvSpPr/>
                <p:nvPr/>
              </p:nvSpPr>
              <p:spPr>
                <a:xfrm>
                  <a:off x="12320781" y="26184981"/>
                  <a:ext cx="227622" cy="86393"/>
                </a:xfrm>
                <a:prstGeom prst="rightArrow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  <a:scene3d>
                  <a:camera prst="orthographicFront">
                    <a:rot lat="19476217" lon="3609750" rev="18883120"/>
                  </a:camera>
                  <a:lightRig rig="threePt" dir="t"/>
                </a:scene3d>
                <a:sp3d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84" name="오른쪽 화살표 483"/>
                <p:cNvSpPr/>
                <p:nvPr/>
              </p:nvSpPr>
              <p:spPr>
                <a:xfrm>
                  <a:off x="12392789" y="26109431"/>
                  <a:ext cx="227622" cy="86393"/>
                </a:xfrm>
                <a:prstGeom prst="rightArrow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  <a:scene3d>
                  <a:camera prst="orthographicFront">
                    <a:rot lat="19476217" lon="3609750" rev="18883120"/>
                  </a:camera>
                  <a:lightRig rig="threePt" dir="t"/>
                </a:scene3d>
                <a:sp3d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85" name="오른쪽 화살표 484"/>
                <p:cNvSpPr/>
                <p:nvPr/>
              </p:nvSpPr>
              <p:spPr>
                <a:xfrm flipH="1">
                  <a:off x="12165000" y="26131170"/>
                  <a:ext cx="218634" cy="86393"/>
                </a:xfrm>
                <a:prstGeom prst="rightArrow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  <a:scene3d>
                  <a:camera prst="orthographicFront">
                    <a:rot lat="19476217" lon="3609750" rev="18883120"/>
                  </a:camera>
                  <a:lightRig rig="threePt" dir="t"/>
                </a:scene3d>
                <a:sp3d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86" name="오른쪽 화살표 485"/>
                <p:cNvSpPr/>
                <p:nvPr/>
              </p:nvSpPr>
              <p:spPr>
                <a:xfrm flipH="1">
                  <a:off x="12090355" y="26213785"/>
                  <a:ext cx="218634" cy="86393"/>
                </a:xfrm>
                <a:prstGeom prst="rightArrow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  <a:scene3d>
                  <a:camera prst="orthographicFront">
                    <a:rot lat="19476217" lon="3609750" rev="18883120"/>
                  </a:camera>
                  <a:lightRig rig="threePt" dir="t"/>
                </a:scene3d>
                <a:sp3d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396" name="그룹 395"/>
              <p:cNvGrpSpPr/>
              <p:nvPr/>
            </p:nvGrpSpPr>
            <p:grpSpPr>
              <a:xfrm>
                <a:off x="16122803" y="26330223"/>
                <a:ext cx="530056" cy="190747"/>
                <a:chOff x="12090355" y="26109431"/>
                <a:chExt cx="530056" cy="190747"/>
              </a:xfrm>
            </p:grpSpPr>
            <p:sp>
              <p:nvSpPr>
                <p:cNvPr id="407" name="오른쪽 화살표 406"/>
                <p:cNvSpPr/>
                <p:nvPr/>
              </p:nvSpPr>
              <p:spPr>
                <a:xfrm>
                  <a:off x="12320781" y="26184981"/>
                  <a:ext cx="227622" cy="86393"/>
                </a:xfrm>
                <a:prstGeom prst="rightArrow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  <a:scene3d>
                  <a:camera prst="orthographicFront">
                    <a:rot lat="19476217" lon="3609750" rev="18883120"/>
                  </a:camera>
                  <a:lightRig rig="threePt" dir="t"/>
                </a:scene3d>
                <a:sp3d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8" name="오른쪽 화살표 407"/>
                <p:cNvSpPr/>
                <p:nvPr/>
              </p:nvSpPr>
              <p:spPr>
                <a:xfrm>
                  <a:off x="12392789" y="26109431"/>
                  <a:ext cx="227622" cy="86393"/>
                </a:xfrm>
                <a:prstGeom prst="rightArrow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  <a:scene3d>
                  <a:camera prst="orthographicFront">
                    <a:rot lat="19476217" lon="3609750" rev="18883120"/>
                  </a:camera>
                  <a:lightRig rig="threePt" dir="t"/>
                </a:scene3d>
                <a:sp3d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9" name="오른쪽 화살표 408"/>
                <p:cNvSpPr/>
                <p:nvPr/>
              </p:nvSpPr>
              <p:spPr>
                <a:xfrm flipH="1">
                  <a:off x="12165000" y="26131170"/>
                  <a:ext cx="218634" cy="86393"/>
                </a:xfrm>
                <a:prstGeom prst="rightArrow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  <a:scene3d>
                  <a:camera prst="orthographicFront">
                    <a:rot lat="19476217" lon="3609750" rev="18883120"/>
                  </a:camera>
                  <a:lightRig rig="threePt" dir="t"/>
                </a:scene3d>
                <a:sp3d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10" name="오른쪽 화살표 409"/>
                <p:cNvSpPr/>
                <p:nvPr/>
              </p:nvSpPr>
              <p:spPr>
                <a:xfrm flipH="1">
                  <a:off x="12090355" y="26213785"/>
                  <a:ext cx="218634" cy="86393"/>
                </a:xfrm>
                <a:prstGeom prst="rightArrow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  <a:scene3d>
                  <a:camera prst="orthographicFront">
                    <a:rot lat="19476217" lon="3609750" rev="18883120"/>
                  </a:camera>
                  <a:lightRig rig="threePt" dir="t"/>
                </a:scene3d>
                <a:sp3d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397" name="그룹 396"/>
              <p:cNvGrpSpPr>
                <a:grpSpLocks noChangeAspect="1"/>
              </p:cNvGrpSpPr>
              <p:nvPr/>
            </p:nvGrpSpPr>
            <p:grpSpPr>
              <a:xfrm>
                <a:off x="12421848" y="23859441"/>
                <a:ext cx="531397" cy="191229"/>
                <a:chOff x="17122086" y="18297140"/>
                <a:chExt cx="2650278" cy="953733"/>
              </a:xfrm>
            </p:grpSpPr>
            <p:sp>
              <p:nvSpPr>
                <p:cNvPr id="403" name="오른쪽 화살표 402"/>
                <p:cNvSpPr/>
                <p:nvPr/>
              </p:nvSpPr>
              <p:spPr>
                <a:xfrm>
                  <a:off x="18274214" y="18674892"/>
                  <a:ext cx="1138110" cy="431965"/>
                </a:xfrm>
                <a:prstGeom prst="rightArrow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  <a:scene3d>
                  <a:camera prst="orthographicFront">
                    <a:rot lat="19476217" lon="3609750" rev="18883120"/>
                  </a:camera>
                  <a:lightRig rig="threePt" dir="t"/>
                </a:scene3d>
                <a:sp3d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4" name="오른쪽 화살표 403"/>
                <p:cNvSpPr/>
                <p:nvPr/>
              </p:nvSpPr>
              <p:spPr>
                <a:xfrm>
                  <a:off x="18634254" y="18297140"/>
                  <a:ext cx="1138110" cy="431965"/>
                </a:xfrm>
                <a:prstGeom prst="rightArrow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  <a:scene3d>
                  <a:camera prst="orthographicFront">
                    <a:rot lat="19476217" lon="3609750" rev="18883120"/>
                  </a:camera>
                  <a:lightRig rig="threePt" dir="t"/>
                </a:scene3d>
                <a:sp3d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5" name="오른쪽 화살표 404"/>
                <p:cNvSpPr/>
                <p:nvPr/>
              </p:nvSpPr>
              <p:spPr>
                <a:xfrm flipH="1">
                  <a:off x="17495310" y="18405836"/>
                  <a:ext cx="1093170" cy="431965"/>
                </a:xfrm>
                <a:prstGeom prst="rightArrow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  <a:scene3d>
                  <a:camera prst="orthographicFront">
                    <a:rot lat="19476217" lon="3609750" rev="18883120"/>
                  </a:camera>
                  <a:lightRig rig="threePt" dir="t"/>
                </a:scene3d>
                <a:sp3d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6" name="오른쪽 화살표 405"/>
                <p:cNvSpPr/>
                <p:nvPr/>
              </p:nvSpPr>
              <p:spPr>
                <a:xfrm flipH="1">
                  <a:off x="17122086" y="18818908"/>
                  <a:ext cx="1093170" cy="431965"/>
                </a:xfrm>
                <a:prstGeom prst="rightArrow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  <a:scene3d>
                  <a:camera prst="orthographicFront">
                    <a:rot lat="19476217" lon="3609750" rev="18883120"/>
                  </a:camera>
                  <a:lightRig rig="threePt" dir="t"/>
                </a:scene3d>
                <a:sp3d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398" name="그룹 397"/>
              <p:cNvGrpSpPr>
                <a:grpSpLocks noChangeAspect="1"/>
              </p:cNvGrpSpPr>
              <p:nvPr/>
            </p:nvGrpSpPr>
            <p:grpSpPr>
              <a:xfrm>
                <a:off x="16622454" y="24743681"/>
                <a:ext cx="531397" cy="191229"/>
                <a:chOff x="17122086" y="18297140"/>
                <a:chExt cx="2650278" cy="953733"/>
              </a:xfrm>
            </p:grpSpPr>
            <p:sp>
              <p:nvSpPr>
                <p:cNvPr id="399" name="오른쪽 화살표 398"/>
                <p:cNvSpPr/>
                <p:nvPr/>
              </p:nvSpPr>
              <p:spPr>
                <a:xfrm>
                  <a:off x="18274214" y="18674892"/>
                  <a:ext cx="1138110" cy="431965"/>
                </a:xfrm>
                <a:prstGeom prst="rightArrow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  <a:scene3d>
                  <a:camera prst="orthographicFront">
                    <a:rot lat="19476217" lon="3609750" rev="18883120"/>
                  </a:camera>
                  <a:lightRig rig="threePt" dir="t"/>
                </a:scene3d>
                <a:sp3d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0" name="오른쪽 화살표 399"/>
                <p:cNvSpPr/>
                <p:nvPr/>
              </p:nvSpPr>
              <p:spPr>
                <a:xfrm>
                  <a:off x="18634254" y="18297140"/>
                  <a:ext cx="1138110" cy="431965"/>
                </a:xfrm>
                <a:prstGeom prst="rightArrow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  <a:scene3d>
                  <a:camera prst="orthographicFront">
                    <a:rot lat="19476217" lon="3609750" rev="18883120"/>
                  </a:camera>
                  <a:lightRig rig="threePt" dir="t"/>
                </a:scene3d>
                <a:sp3d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1" name="오른쪽 화살표 400"/>
                <p:cNvSpPr/>
                <p:nvPr/>
              </p:nvSpPr>
              <p:spPr>
                <a:xfrm flipH="1">
                  <a:off x="17495310" y="18405836"/>
                  <a:ext cx="1093170" cy="431965"/>
                </a:xfrm>
                <a:prstGeom prst="rightArrow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  <a:scene3d>
                  <a:camera prst="orthographicFront">
                    <a:rot lat="19476217" lon="3609750" rev="18883120"/>
                  </a:camera>
                  <a:lightRig rig="threePt" dir="t"/>
                </a:scene3d>
                <a:sp3d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2" name="오른쪽 화살표 401"/>
                <p:cNvSpPr/>
                <p:nvPr/>
              </p:nvSpPr>
              <p:spPr>
                <a:xfrm flipH="1">
                  <a:off x="17122086" y="18818908"/>
                  <a:ext cx="1093170" cy="431965"/>
                </a:xfrm>
                <a:prstGeom prst="rightArrow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  <a:scene3d>
                  <a:camera prst="orthographicFront">
                    <a:rot lat="19476217" lon="3609750" rev="18883120"/>
                  </a:camera>
                  <a:lightRig rig="threePt" dir="t"/>
                </a:scene3d>
                <a:sp3d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  <p:sp>
        <p:nvSpPr>
          <p:cNvPr id="46" name="Text Box 12"/>
          <p:cNvSpPr txBox="1">
            <a:spLocks noChangeArrowheads="1"/>
          </p:cNvSpPr>
          <p:nvPr/>
        </p:nvSpPr>
        <p:spPr bwMode="auto">
          <a:xfrm>
            <a:off x="12582971" y="5735319"/>
            <a:ext cx="7212558" cy="540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lIns="100128" tIns="50063" rIns="100128" bIns="50063" anchor="ctr"/>
          <a:lstStyle/>
          <a:p>
            <a:pPr algn="ctr" eaLnBrk="0" latinLnBrk="0" hangingPunct="0">
              <a:spcBef>
                <a:spcPct val="50000"/>
              </a:spcBef>
              <a:defRPr/>
            </a:pPr>
            <a:r>
              <a:rPr lang="en-US" altLang="ko-KR" sz="4000" b="1" dirty="0" smtClean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  <a:cs typeface="Times New Roman" pitchFamily="18" charset="0"/>
              </a:rPr>
              <a:t>Example, Inspired from …</a:t>
            </a:r>
            <a:endParaRPr kumimoji="0" lang="en-US" altLang="ko-KR" sz="4000" b="1" dirty="0">
              <a:solidFill>
                <a:schemeClr val="tx2">
                  <a:lumMod val="75000"/>
                </a:schemeClr>
              </a:solidFill>
              <a:latin typeface="+mj-ea"/>
              <a:ea typeface="+mj-ea"/>
              <a:cs typeface="Times New Roman" pitchFamily="18" charset="0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15589944" y="6510600"/>
            <a:ext cx="5256584" cy="23030987"/>
            <a:chOff x="15589944" y="6510600"/>
            <a:chExt cx="5256584" cy="23030987"/>
          </a:xfrm>
        </p:grpSpPr>
        <p:pic>
          <p:nvPicPr>
            <p:cNvPr id="1029" name="Picture 5" descr="C:\Users\R912COM\Desktop\스샷\Screen Shot 2013-11-18 at 9.07.07 PM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589944" y="6510600"/>
              <a:ext cx="5256584" cy="36608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C:\Users\R912COM\Desktop\스샷\Screen Shot 2013-11-18 at 9.07.09 PM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589944" y="10399032"/>
              <a:ext cx="5256584" cy="36608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1" name="Picture 7" descr="C:\Users\R912COM\Desktop\스샷\Screen Shot 2013-11-18 at 9.07.11 PM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589944" y="14287464"/>
              <a:ext cx="5256584" cy="36608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3" name="Picture 9" descr="C:\Users\R912COM\Desktop\스샷\Screen Shot 2013-11-18 at 9.07.24 PM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589944" y="18175896"/>
              <a:ext cx="5256584" cy="36608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 descr="C:\Users\R912COM\Desktop\스샷\Screen Shot 2013-11-18 at 9.07.29 PM.pn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589944" y="22064328"/>
              <a:ext cx="5256584" cy="36608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5" name="Picture 11" descr="C:\Users\R912COM\Desktop\스샷\Screen Shot 2013-11-18 at 9.07.33 PM.png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589944" y="25880752"/>
              <a:ext cx="5256584" cy="36608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" name="그룹 1"/>
          <p:cNvGrpSpPr/>
          <p:nvPr/>
        </p:nvGrpSpPr>
        <p:grpSpPr>
          <a:xfrm>
            <a:off x="11255929" y="6489279"/>
            <a:ext cx="3829959" cy="23024874"/>
            <a:chOff x="24966744" y="4929539"/>
            <a:chExt cx="3906389" cy="23484357"/>
          </a:xfrm>
        </p:grpSpPr>
        <p:pic>
          <p:nvPicPr>
            <p:cNvPr id="1036" name="Picture 12" descr="C:\Users\R912COM\Desktop\스샷\017a8ca430ed11e3b78a22000a9f193c_6.jpg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966744" y="4929539"/>
              <a:ext cx="3906389" cy="39063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7" name="Picture 13" descr="C:\Users\R912COM\Desktop\스샷\191f9a48f16411e28c0f22000ae80389_6.jpg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966744" y="8845133"/>
              <a:ext cx="3906389" cy="39063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8" name="Picture 14" descr="C:\Users\R912COM\Desktop\스샷\02868a8c2b6f11e2bbaa22000a1e9dfd_6.jpg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966744" y="12760727"/>
              <a:ext cx="3906389" cy="39063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9" name="Picture 15" descr="C:\Users\R912COM\Desktop\스샷\2956b84a368a11e3b0b61231390e4476_6.jpg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966744" y="16676321"/>
              <a:ext cx="3906389" cy="39063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0" name="Picture 16" descr="C:\Users\R912COM\Desktop\스샷\07367e3a211911e29b7122000a1e8a91_6.jpg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966744" y="20591915"/>
              <a:ext cx="3906389" cy="39063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1" name="Picture 17" descr="C:\Users\R912COM\Desktop\스샷\f8473fd08fb411e2be6a22000aa80096_6.jpg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966744" y="24507507"/>
              <a:ext cx="3906389" cy="39063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그룹 5"/>
          <p:cNvGrpSpPr/>
          <p:nvPr/>
        </p:nvGrpSpPr>
        <p:grpSpPr>
          <a:xfrm>
            <a:off x="565869" y="21364538"/>
            <a:ext cx="5519019" cy="7961025"/>
            <a:chOff x="23421275" y="11148607"/>
            <a:chExt cx="5519019" cy="7961025"/>
          </a:xfrm>
        </p:grpSpPr>
        <p:pic>
          <p:nvPicPr>
            <p:cNvPr id="1042" name="Picture 18" descr="C:\Users\R912COM\Downloads\IMG_1552.PNG"/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>
              <a:off x="24211405" y="14380742"/>
              <a:ext cx="3938760" cy="55190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3" name="Picture 19" descr="C:\Users\R912COM\Downloads\IMG_1548.JPG"/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>
              <a:off x="24169654" y="10408962"/>
              <a:ext cx="4022263" cy="55015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" name="그룹 6"/>
          <p:cNvGrpSpPr/>
          <p:nvPr/>
        </p:nvGrpSpPr>
        <p:grpSpPr>
          <a:xfrm>
            <a:off x="6300912" y="19036629"/>
            <a:ext cx="3906074" cy="10297144"/>
            <a:chOff x="25916774" y="12619707"/>
            <a:chExt cx="3906074" cy="10297144"/>
          </a:xfrm>
        </p:grpSpPr>
        <p:pic>
          <p:nvPicPr>
            <p:cNvPr id="1044" name="Picture 20" descr="C:\Users\R912COM\Desktop\스샷\IMG_2069.JPG"/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925889" y="12619707"/>
              <a:ext cx="3887844" cy="47935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5" name="Picture 21" descr="C:\Users\R912COM\Desktop\스샷\IMG_2070.PNG"/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916774" y="17359620"/>
              <a:ext cx="3906074" cy="5557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2" name="Text Box 12"/>
          <p:cNvSpPr txBox="1">
            <a:spLocks noChangeArrowheads="1"/>
          </p:cNvSpPr>
          <p:nvPr/>
        </p:nvSpPr>
        <p:spPr bwMode="auto">
          <a:xfrm>
            <a:off x="600522" y="18200387"/>
            <a:ext cx="7212558" cy="540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lIns="100128" tIns="50063" rIns="100128" bIns="50063" anchor="ctr"/>
          <a:lstStyle/>
          <a:p>
            <a:pPr eaLnBrk="0" latinLnBrk="0" hangingPunct="0">
              <a:spcBef>
                <a:spcPct val="50000"/>
              </a:spcBef>
              <a:defRPr/>
            </a:pPr>
            <a:r>
              <a:rPr kumimoji="0" lang="ko-KR" altLang="en-US" sz="4000" b="1" dirty="0" smtClean="0">
                <a:latin typeface="+mj-ea"/>
                <a:ea typeface="+mj-ea"/>
                <a:cs typeface="Times New Roman" pitchFamily="18" charset="0"/>
              </a:rPr>
              <a:t>   실제 중간산물</a:t>
            </a:r>
            <a:endParaRPr kumimoji="0" lang="en-US" altLang="ko-KR" sz="4000" b="1" dirty="0">
              <a:latin typeface="+mj-ea"/>
              <a:ea typeface="+mj-ea"/>
              <a:cs typeface="Times New Roman" pitchFamily="18" charset="0"/>
            </a:endParaRPr>
          </a:p>
        </p:txBody>
      </p:sp>
      <p:sp>
        <p:nvSpPr>
          <p:cNvPr id="11" name="TextBox 10"/>
          <p:cNvSpPr txBox="1"/>
          <p:nvPr/>
        </p:nvSpPr>
        <p:spPr bwMode="auto">
          <a:xfrm>
            <a:off x="756295" y="6797149"/>
            <a:ext cx="9441575" cy="9242068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square" lIns="100128" tIns="50063" rIns="100128" bIns="50063" rtlCol="0" anchor="ctr">
            <a:spAutoFit/>
          </a:bodyPr>
          <a:lstStyle/>
          <a:p>
            <a:pPr eaLnBrk="0" latinLnBrk="0" hangingPunct="0">
              <a:spcBef>
                <a:spcPct val="50000"/>
              </a:spcBef>
            </a:pPr>
            <a:r>
              <a:rPr lang="en-US" altLang="ko-KR" sz="2800" b="1" i="1" dirty="0" smtClean="0">
                <a:latin typeface="+mj-ea"/>
                <a:ea typeface="+mj-ea"/>
                <a:cs typeface="Times New Roman" pitchFamily="18" charset="0"/>
              </a:rPr>
              <a:t>Key-Feature:</a:t>
            </a:r>
            <a:endParaRPr lang="en-US" altLang="ko-KR" sz="3200" b="1" i="1" dirty="0" smtClean="0">
              <a:latin typeface="+mj-ea"/>
              <a:ea typeface="+mj-ea"/>
              <a:cs typeface="Times New Roman" pitchFamily="18" charset="0"/>
            </a:endParaRPr>
          </a:p>
          <a:p>
            <a:pPr lvl="1" eaLnBrk="0" latinLnBrk="0" hangingPunct="0">
              <a:spcBef>
                <a:spcPct val="50000"/>
              </a:spcBef>
            </a:pPr>
            <a:r>
              <a:rPr lang="ko-KR" altLang="en-US" sz="3200" b="1" dirty="0" err="1" smtClean="0">
                <a:latin typeface="+mj-ea"/>
                <a:ea typeface="+mj-ea"/>
                <a:cs typeface="Times New Roman" pitchFamily="18" charset="0"/>
              </a:rPr>
              <a:t>셀카</a:t>
            </a:r>
            <a:r>
              <a:rPr lang="en-US" altLang="ko-KR" sz="3200" b="1" dirty="0" smtClean="0">
                <a:latin typeface="+mj-ea"/>
                <a:ea typeface="+mj-ea"/>
                <a:cs typeface="Times New Roman" pitchFamily="18" charset="0"/>
              </a:rPr>
              <a:t>(Self-camera)</a:t>
            </a:r>
            <a:r>
              <a:rPr lang="ko-KR" altLang="en-US" sz="2800" b="1" dirty="0" smtClean="0">
                <a:latin typeface="+mj-ea"/>
                <a:ea typeface="+mj-ea"/>
                <a:cs typeface="Times New Roman" pitchFamily="18" charset="0"/>
              </a:rPr>
              <a:t>나 </a:t>
            </a:r>
            <a:r>
              <a:rPr lang="ko-KR" altLang="en-US" sz="3200" b="1" dirty="0" err="1" smtClean="0">
                <a:latin typeface="+mj-ea"/>
                <a:ea typeface="+mj-ea"/>
                <a:cs typeface="Times New Roman" pitchFamily="18" charset="0"/>
              </a:rPr>
              <a:t>컨셉사진</a:t>
            </a:r>
            <a:r>
              <a:rPr lang="ko-KR" altLang="en-US" sz="2800" b="1" dirty="0" err="1" smtClean="0">
                <a:latin typeface="+mj-ea"/>
                <a:ea typeface="+mj-ea"/>
                <a:cs typeface="Times New Roman" pitchFamily="18" charset="0"/>
              </a:rPr>
              <a:t>을</a:t>
            </a:r>
            <a:r>
              <a:rPr lang="ko-KR" altLang="en-US" sz="2800" b="1" dirty="0" smtClean="0">
                <a:latin typeface="+mj-ea"/>
                <a:ea typeface="+mj-ea"/>
                <a:cs typeface="Times New Roman" pitchFamily="18" charset="0"/>
              </a:rPr>
              <a:t> 주기적으로 찍는걸 더 쉽게 만들어주기 위해 가이드</a:t>
            </a:r>
            <a:r>
              <a:rPr lang="en-US" altLang="ko-KR" sz="2800" b="1" dirty="0">
                <a:latin typeface="+mj-ea"/>
                <a:ea typeface="+mj-ea"/>
                <a:cs typeface="Times New Roman" pitchFamily="18" charset="0"/>
              </a:rPr>
              <a:t> </a:t>
            </a:r>
            <a:r>
              <a:rPr lang="ko-KR" altLang="en-US" sz="2800" b="1" dirty="0" smtClean="0">
                <a:latin typeface="+mj-ea"/>
                <a:ea typeface="+mj-ea"/>
                <a:cs typeface="Times New Roman" pitchFamily="18" charset="0"/>
              </a:rPr>
              <a:t>샘플을 화면에 같이 보여줍니다</a:t>
            </a:r>
            <a:r>
              <a:rPr lang="en-US" altLang="ko-KR" sz="2800" b="1" dirty="0" smtClean="0">
                <a:latin typeface="+mj-ea"/>
                <a:ea typeface="+mj-ea"/>
                <a:cs typeface="Times New Roman" pitchFamily="18" charset="0"/>
              </a:rPr>
              <a:t>.</a:t>
            </a:r>
          </a:p>
          <a:p>
            <a:pPr eaLnBrk="0" latinLnBrk="0" hangingPunct="0">
              <a:spcBef>
                <a:spcPct val="50000"/>
              </a:spcBef>
            </a:pPr>
            <a:r>
              <a:rPr lang="en-US" altLang="ko-KR" sz="2800" b="1" i="1" dirty="0" smtClean="0">
                <a:latin typeface="+mj-ea"/>
                <a:ea typeface="+mj-ea"/>
                <a:cs typeface="Times New Roman" pitchFamily="18" charset="0"/>
              </a:rPr>
              <a:t>Features:</a:t>
            </a:r>
          </a:p>
          <a:p>
            <a:pPr lvl="1" eaLnBrk="0" latinLnBrk="0" hangingPunct="0">
              <a:spcBef>
                <a:spcPct val="50000"/>
              </a:spcBef>
            </a:pPr>
            <a:r>
              <a:rPr lang="en-US" altLang="ko-KR" sz="2800" b="1" dirty="0" err="1" smtClean="0">
                <a:latin typeface="+mj-ea"/>
                <a:ea typeface="+mj-ea"/>
                <a:cs typeface="Times New Roman" pitchFamily="18" charset="0"/>
              </a:rPr>
              <a:t>iOS</a:t>
            </a:r>
            <a:r>
              <a:rPr lang="en-US" altLang="ko-KR" sz="2800" b="1" dirty="0" smtClean="0">
                <a:latin typeface="+mj-ea"/>
                <a:ea typeface="+mj-ea"/>
                <a:cs typeface="Times New Roman" pitchFamily="18" charset="0"/>
              </a:rPr>
              <a:t> 7</a:t>
            </a:r>
            <a:r>
              <a:rPr lang="ko-KR" altLang="en-US" sz="2800" b="1" dirty="0" smtClean="0">
                <a:latin typeface="+mj-ea"/>
                <a:ea typeface="+mj-ea"/>
                <a:cs typeface="Times New Roman" pitchFamily="18" charset="0"/>
              </a:rPr>
              <a:t>용 </a:t>
            </a:r>
            <a:r>
              <a:rPr lang="en-US" altLang="ko-KR" sz="2800" b="1" dirty="0" smtClean="0">
                <a:latin typeface="+mj-ea"/>
                <a:ea typeface="+mj-ea"/>
                <a:cs typeface="Times New Roman" pitchFamily="18" charset="0"/>
              </a:rPr>
              <a:t>Camera App with Shadow</a:t>
            </a:r>
          </a:p>
          <a:p>
            <a:pPr lvl="1" eaLnBrk="0" latinLnBrk="0" hangingPunct="0">
              <a:spcBef>
                <a:spcPct val="50000"/>
              </a:spcBef>
            </a:pPr>
            <a:r>
              <a:rPr lang="en-US" altLang="ko-KR" sz="2800" b="1" dirty="0" smtClean="0">
                <a:latin typeface="+mj-ea"/>
                <a:ea typeface="+mj-ea"/>
                <a:cs typeface="Times New Roman" pitchFamily="18" charset="0"/>
              </a:rPr>
              <a:t>Shadow </a:t>
            </a:r>
            <a:r>
              <a:rPr lang="ko-KR" altLang="en-US" sz="2800" b="1" dirty="0" smtClean="0">
                <a:latin typeface="+mj-ea"/>
                <a:ea typeface="+mj-ea"/>
                <a:cs typeface="Times New Roman" pitchFamily="18" charset="0"/>
              </a:rPr>
              <a:t>상세설정 제공 </a:t>
            </a:r>
            <a:r>
              <a:rPr lang="en-US" altLang="ko-KR" sz="2800" b="1" dirty="0" smtClean="0">
                <a:latin typeface="+mj-ea"/>
                <a:ea typeface="+mj-ea"/>
                <a:cs typeface="Times New Roman" pitchFamily="18" charset="0"/>
              </a:rPr>
              <a:t>(</a:t>
            </a:r>
            <a:r>
              <a:rPr lang="ko-KR" altLang="en-US" sz="2800" b="1" dirty="0" smtClean="0">
                <a:latin typeface="+mj-ea"/>
                <a:ea typeface="+mj-ea"/>
                <a:cs typeface="Times New Roman" pitchFamily="18" charset="0"/>
              </a:rPr>
              <a:t>농도</a:t>
            </a:r>
            <a:r>
              <a:rPr lang="en-US" altLang="ko-KR" sz="2800" b="1" dirty="0" smtClean="0">
                <a:latin typeface="+mj-ea"/>
                <a:ea typeface="+mj-ea"/>
                <a:cs typeface="Times New Roman" pitchFamily="18" charset="0"/>
              </a:rPr>
              <a:t>/</a:t>
            </a:r>
            <a:r>
              <a:rPr lang="ko-KR" altLang="en-US" sz="2800" b="1" dirty="0" smtClean="0">
                <a:latin typeface="+mj-ea"/>
                <a:ea typeface="+mj-ea"/>
                <a:cs typeface="Times New Roman" pitchFamily="18" charset="0"/>
              </a:rPr>
              <a:t>사진선택</a:t>
            </a:r>
            <a:r>
              <a:rPr lang="en-US" altLang="ko-KR" sz="2800" b="1" dirty="0" smtClean="0">
                <a:latin typeface="+mj-ea"/>
                <a:ea typeface="+mj-ea"/>
                <a:cs typeface="Times New Roman" pitchFamily="18" charset="0"/>
              </a:rPr>
              <a:t>/Flip)</a:t>
            </a:r>
          </a:p>
          <a:p>
            <a:pPr lvl="1" eaLnBrk="0" latinLnBrk="0" hangingPunct="0">
              <a:spcBef>
                <a:spcPct val="50000"/>
              </a:spcBef>
            </a:pPr>
            <a:r>
              <a:rPr lang="ko-KR" altLang="en-US" sz="2800" b="1" dirty="0" smtClean="0">
                <a:latin typeface="+mj-ea"/>
                <a:ea typeface="+mj-ea"/>
                <a:cs typeface="Times New Roman" pitchFamily="18" charset="0"/>
              </a:rPr>
              <a:t>같은 </a:t>
            </a:r>
            <a:r>
              <a:rPr lang="en-US" altLang="ko-KR" sz="2800" b="1" dirty="0" smtClean="0">
                <a:latin typeface="+mj-ea"/>
                <a:ea typeface="+mj-ea"/>
                <a:cs typeface="Times New Roman" pitchFamily="18" charset="0"/>
              </a:rPr>
              <a:t>Pose</a:t>
            </a:r>
            <a:r>
              <a:rPr lang="ko-KR" altLang="en-US" sz="2800" b="1" dirty="0" smtClean="0">
                <a:latin typeface="+mj-ea"/>
                <a:ea typeface="+mj-ea"/>
                <a:cs typeface="Times New Roman" pitchFamily="18" charset="0"/>
              </a:rPr>
              <a:t>들의 사진을 </a:t>
            </a:r>
            <a:r>
              <a:rPr lang="en-US" altLang="ko-KR" sz="2800" b="1" dirty="0" smtClean="0">
                <a:latin typeface="+mj-ea"/>
                <a:ea typeface="+mj-ea"/>
                <a:cs typeface="Times New Roman" pitchFamily="18" charset="0"/>
              </a:rPr>
              <a:t>Category</a:t>
            </a:r>
            <a:r>
              <a:rPr lang="ko-KR" altLang="en-US" sz="2800" b="1" dirty="0" smtClean="0">
                <a:latin typeface="+mj-ea"/>
                <a:ea typeface="+mj-ea"/>
                <a:cs typeface="Times New Roman" pitchFamily="18" charset="0"/>
              </a:rPr>
              <a:t>화 제공</a:t>
            </a:r>
            <a:endParaRPr lang="en-US" altLang="ko-KR" sz="2800" b="1" dirty="0" smtClean="0">
              <a:latin typeface="+mj-ea"/>
              <a:ea typeface="+mj-ea"/>
              <a:cs typeface="Times New Roman" pitchFamily="18" charset="0"/>
            </a:endParaRPr>
          </a:p>
          <a:p>
            <a:pPr eaLnBrk="0" latinLnBrk="0" hangingPunct="0">
              <a:spcBef>
                <a:spcPct val="50000"/>
              </a:spcBef>
            </a:pPr>
            <a:r>
              <a:rPr lang="en-US" altLang="ko-KR" sz="2800" b="1" i="1" dirty="0" smtClean="0">
                <a:latin typeface="+mj-ea"/>
                <a:ea typeface="+mj-ea"/>
                <a:cs typeface="Times New Roman" pitchFamily="18" charset="0"/>
              </a:rPr>
              <a:t>To-Be:</a:t>
            </a:r>
          </a:p>
          <a:p>
            <a:pPr lvl="1" eaLnBrk="0" latinLnBrk="0" hangingPunct="0">
              <a:spcBef>
                <a:spcPct val="50000"/>
              </a:spcBef>
            </a:pPr>
            <a:r>
              <a:rPr lang="ko-KR" altLang="en-US" sz="2800" b="1" dirty="0" smtClean="0">
                <a:latin typeface="+mj-ea"/>
                <a:ea typeface="+mj-ea"/>
                <a:cs typeface="Times New Roman" pitchFamily="18" charset="0"/>
              </a:rPr>
              <a:t>기존 사진함의 사진들도 </a:t>
            </a:r>
            <a:r>
              <a:rPr lang="en-US" altLang="ko-KR" sz="2800" b="1" dirty="0" smtClean="0">
                <a:latin typeface="+mj-ea"/>
                <a:ea typeface="+mj-ea"/>
                <a:cs typeface="Times New Roman" pitchFamily="18" charset="0"/>
              </a:rPr>
              <a:t>Category</a:t>
            </a:r>
            <a:r>
              <a:rPr lang="ko-KR" altLang="en-US" sz="2800" b="1" dirty="0" smtClean="0">
                <a:latin typeface="+mj-ea"/>
                <a:ea typeface="+mj-ea"/>
                <a:cs typeface="Times New Roman" pitchFamily="18" charset="0"/>
              </a:rPr>
              <a:t>에 자동 추가</a:t>
            </a:r>
            <a:endParaRPr lang="en-US" altLang="ko-KR" sz="2800" b="1" dirty="0" smtClean="0">
              <a:latin typeface="+mj-ea"/>
              <a:ea typeface="+mj-ea"/>
              <a:cs typeface="Times New Roman" pitchFamily="18" charset="0"/>
            </a:endParaRPr>
          </a:p>
          <a:p>
            <a:pPr lvl="1" eaLnBrk="0" latinLnBrk="0" hangingPunct="0">
              <a:spcBef>
                <a:spcPct val="50000"/>
              </a:spcBef>
            </a:pPr>
            <a:r>
              <a:rPr lang="ko-KR" altLang="en-US" sz="2800" b="1" dirty="0" smtClean="0">
                <a:latin typeface="+mj-ea"/>
                <a:ea typeface="+mj-ea"/>
                <a:cs typeface="Times New Roman" pitchFamily="18" charset="0"/>
              </a:rPr>
              <a:t>사람들이 많이 하는 포즈를 기본으로 제공</a:t>
            </a:r>
            <a:endParaRPr lang="en-US" altLang="ko-KR" sz="2800" b="1" dirty="0" smtClean="0">
              <a:latin typeface="+mj-ea"/>
              <a:ea typeface="+mj-ea"/>
              <a:cs typeface="Times New Roman" pitchFamily="18" charset="0"/>
            </a:endParaRPr>
          </a:p>
          <a:p>
            <a:pPr lvl="1" eaLnBrk="0" latinLnBrk="0" hangingPunct="0">
              <a:spcBef>
                <a:spcPct val="50000"/>
              </a:spcBef>
            </a:pPr>
            <a:r>
              <a:rPr lang="ko-KR" altLang="en-US" sz="2800" b="1" smtClean="0">
                <a:latin typeface="+mj-ea"/>
                <a:cs typeface="Times New Roman" pitchFamily="18" charset="0"/>
              </a:rPr>
              <a:t>예상된 </a:t>
            </a:r>
            <a:r>
              <a:rPr lang="ko-KR" altLang="en-US" sz="2800" b="1" dirty="0">
                <a:latin typeface="+mj-ea"/>
                <a:cs typeface="Times New Roman" pitchFamily="18" charset="0"/>
              </a:rPr>
              <a:t>포즈와 비슷하게 되면 자동으로 촬영</a:t>
            </a:r>
            <a:endParaRPr lang="en-US" altLang="ko-KR" sz="2800" b="1" dirty="0">
              <a:latin typeface="+mj-ea"/>
              <a:cs typeface="Times New Roman" pitchFamily="18" charset="0"/>
            </a:endParaRPr>
          </a:p>
          <a:p>
            <a:pPr lvl="1" eaLnBrk="0" latinLnBrk="0" hangingPunct="0">
              <a:spcBef>
                <a:spcPct val="50000"/>
              </a:spcBef>
            </a:pPr>
            <a:r>
              <a:rPr lang="en-US" altLang="ko-KR" sz="2800" b="1" dirty="0" smtClean="0">
                <a:latin typeface="+mj-ea"/>
                <a:cs typeface="Times New Roman" pitchFamily="18" charset="0"/>
              </a:rPr>
              <a:t>Category</a:t>
            </a:r>
            <a:r>
              <a:rPr lang="ko-KR" altLang="en-US" sz="2800" b="1" dirty="0">
                <a:latin typeface="+mj-ea"/>
                <a:cs typeface="Times New Roman" pitchFamily="18" charset="0"/>
              </a:rPr>
              <a:t>에 있는 사진들을 동영상으로 </a:t>
            </a:r>
            <a:r>
              <a:rPr lang="ko-KR" altLang="en-US" sz="2800" b="1" dirty="0" smtClean="0">
                <a:latin typeface="+mj-ea"/>
                <a:cs typeface="Times New Roman" pitchFamily="18" charset="0"/>
              </a:rPr>
              <a:t>제공</a:t>
            </a:r>
            <a:endParaRPr lang="en-US" altLang="ko-KR" sz="2800" b="1" dirty="0" smtClean="0">
              <a:latin typeface="+mj-ea"/>
              <a:cs typeface="Times New Roman" pitchFamily="18" charset="0"/>
            </a:endParaRPr>
          </a:p>
          <a:p>
            <a:pPr lvl="1" eaLnBrk="0" latinLnBrk="0" hangingPunct="0">
              <a:spcBef>
                <a:spcPct val="50000"/>
              </a:spcBef>
            </a:pPr>
            <a:r>
              <a:rPr lang="en-US" altLang="ko-KR" sz="2800" b="1" dirty="0" smtClean="0">
                <a:latin typeface="+mj-ea"/>
                <a:cs typeface="Times New Roman" pitchFamily="18" charset="0"/>
              </a:rPr>
              <a:t>Category</a:t>
            </a:r>
            <a:r>
              <a:rPr lang="ko-KR" altLang="en-US" sz="2800" b="1" dirty="0" smtClean="0">
                <a:latin typeface="+mj-ea"/>
                <a:cs typeface="Times New Roman" pitchFamily="18" charset="0"/>
              </a:rPr>
              <a:t>의 공통 </a:t>
            </a:r>
            <a:r>
              <a:rPr lang="en-US" altLang="ko-KR" sz="2800" b="1" dirty="0" smtClean="0">
                <a:latin typeface="+mj-ea"/>
                <a:cs typeface="Times New Roman" pitchFamily="18" charset="0"/>
              </a:rPr>
              <a:t>Pose</a:t>
            </a:r>
            <a:r>
              <a:rPr lang="ko-KR" altLang="en-US" sz="2800" b="1" dirty="0" smtClean="0">
                <a:latin typeface="+mj-ea"/>
                <a:cs typeface="Times New Roman" pitchFamily="18" charset="0"/>
              </a:rPr>
              <a:t>를 추출하여 제공</a:t>
            </a:r>
            <a:endParaRPr lang="en-US" altLang="ko-KR" sz="2800" b="1" dirty="0" smtClean="0">
              <a:latin typeface="+mj-ea"/>
              <a:cs typeface="Times New Roman" pitchFamily="18" charset="0"/>
            </a:endParaRPr>
          </a:p>
          <a:p>
            <a:pPr lvl="1" eaLnBrk="0" latinLnBrk="0" hangingPunct="0">
              <a:spcBef>
                <a:spcPct val="50000"/>
              </a:spcBef>
            </a:pPr>
            <a:r>
              <a:rPr lang="ko-KR" altLang="en-US" sz="2800" b="1" dirty="0" smtClean="0">
                <a:latin typeface="+mj-ea"/>
                <a:cs typeface="Times New Roman" pitchFamily="18" charset="0"/>
              </a:rPr>
              <a:t>눈</a:t>
            </a:r>
            <a:r>
              <a:rPr lang="en-US" altLang="ko-KR" sz="2800" b="1" dirty="0" smtClean="0">
                <a:latin typeface="+mj-ea"/>
                <a:cs typeface="Times New Roman" pitchFamily="18" charset="0"/>
              </a:rPr>
              <a:t>, </a:t>
            </a:r>
            <a:r>
              <a:rPr lang="ko-KR" altLang="en-US" sz="2800" b="1" dirty="0" smtClean="0">
                <a:latin typeface="+mj-ea"/>
                <a:cs typeface="Times New Roman" pitchFamily="18" charset="0"/>
              </a:rPr>
              <a:t>코</a:t>
            </a:r>
            <a:r>
              <a:rPr lang="en-US" altLang="ko-KR" sz="2800" b="1" dirty="0" smtClean="0">
                <a:latin typeface="+mj-ea"/>
                <a:cs typeface="Times New Roman" pitchFamily="18" charset="0"/>
              </a:rPr>
              <a:t>, </a:t>
            </a:r>
            <a:r>
              <a:rPr lang="ko-KR" altLang="en-US" sz="2800" b="1" dirty="0" smtClean="0">
                <a:latin typeface="+mj-ea"/>
                <a:cs typeface="Times New Roman" pitchFamily="18" charset="0"/>
              </a:rPr>
              <a:t>입을 비롯한 주된 윤곽을 제공</a:t>
            </a:r>
            <a:endParaRPr lang="en-US" altLang="ko-KR" sz="2800" b="1" dirty="0" smtClean="0">
              <a:latin typeface="+mj-ea"/>
              <a:cs typeface="Times New Roman" pitchFamily="18" charset="0"/>
            </a:endParaRPr>
          </a:p>
        </p:txBody>
      </p:sp>
      <p:sp>
        <p:nvSpPr>
          <p:cNvPr id="12" name="TextBox 11"/>
          <p:cNvSpPr txBox="1"/>
          <p:nvPr/>
        </p:nvSpPr>
        <p:spPr bwMode="auto">
          <a:xfrm>
            <a:off x="10952605" y="29212325"/>
            <a:ext cx="4421315" cy="40888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wrap="none" lIns="100128" tIns="50063" rIns="100128" bIns="50063" rtlCol="0" anchor="ctr">
            <a:spAutoFit/>
          </a:bodyPr>
          <a:lstStyle/>
          <a:p>
            <a:pPr eaLnBrk="0" latinLnBrk="0" hangingPunct="0">
              <a:spcBef>
                <a:spcPct val="50000"/>
              </a:spcBef>
            </a:pPr>
            <a:r>
              <a:rPr lang="en-US" altLang="ko-KR" sz="2000" dirty="0">
                <a:hlinkClick r:id="rId19"/>
              </a:rPr>
              <a:t>http://instagram.com/muradosmann</a:t>
            </a:r>
            <a:endParaRPr kumimoji="0" lang="ko-KR" altLang="en-US" sz="2000" b="1" dirty="0">
              <a:latin typeface="+mj-ea"/>
              <a:ea typeface="+mj-ea"/>
              <a:cs typeface="Times New Roman" pitchFamily="18" charset="0"/>
            </a:endParaRPr>
          </a:p>
        </p:txBody>
      </p:sp>
      <p:sp>
        <p:nvSpPr>
          <p:cNvPr id="14" name="TextBox 13"/>
          <p:cNvSpPr txBox="1"/>
          <p:nvPr/>
        </p:nvSpPr>
        <p:spPr bwMode="auto">
          <a:xfrm>
            <a:off x="16598056" y="29276723"/>
            <a:ext cx="3643859" cy="40888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wrap="none" lIns="100128" tIns="50063" rIns="100128" bIns="50063" rtlCol="0" anchor="ctr">
            <a:spAutoFit/>
          </a:bodyPr>
          <a:lstStyle/>
          <a:p>
            <a:pPr eaLnBrk="0" latinLnBrk="0" hangingPunct="0">
              <a:spcBef>
                <a:spcPct val="50000"/>
              </a:spcBef>
            </a:pPr>
            <a:r>
              <a:rPr lang="en-US" altLang="ko-KR" sz="2000" b="1" dirty="0">
                <a:latin typeface="+mj-ea"/>
                <a:ea typeface="+mj-ea"/>
                <a:cs typeface="Times New Roman" pitchFamily="18" charset="0"/>
                <a:hlinkClick r:id="rId20"/>
              </a:rPr>
              <a:t>http://</a:t>
            </a:r>
            <a:r>
              <a:rPr lang="en-US" altLang="ko-KR" sz="2000" b="1" dirty="0" smtClean="0">
                <a:latin typeface="+mj-ea"/>
                <a:ea typeface="+mj-ea"/>
                <a:cs typeface="Times New Roman" pitchFamily="18" charset="0"/>
                <a:hlinkClick r:id="rId20"/>
              </a:rPr>
              <a:t>vimeo.com/27246366</a:t>
            </a:r>
            <a:endParaRPr lang="en-US" altLang="ko-KR" sz="2000" b="1" dirty="0" smtClean="0">
              <a:latin typeface="+mj-ea"/>
              <a:ea typeface="+mj-ea"/>
              <a:cs typeface="Times New Roman" pitchFamily="18" charset="0"/>
            </a:endParaRPr>
          </a:p>
        </p:txBody>
      </p:sp>
      <p:sp>
        <p:nvSpPr>
          <p:cNvPr id="414" name="Text Box 12"/>
          <p:cNvSpPr txBox="1">
            <a:spLocks noChangeArrowheads="1"/>
          </p:cNvSpPr>
          <p:nvPr/>
        </p:nvSpPr>
        <p:spPr bwMode="auto">
          <a:xfrm>
            <a:off x="528514" y="5887019"/>
            <a:ext cx="7212558" cy="540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lIns="100128" tIns="50063" rIns="100128" bIns="50063" anchor="ctr"/>
          <a:lstStyle/>
          <a:p>
            <a:pPr eaLnBrk="0" latinLnBrk="0" hangingPunct="0">
              <a:spcBef>
                <a:spcPct val="50000"/>
              </a:spcBef>
              <a:defRPr/>
            </a:pPr>
            <a:r>
              <a:rPr lang="en-US" altLang="ko-KR" sz="4000" b="1" dirty="0" smtClean="0">
                <a:latin typeface="+mj-ea"/>
                <a:ea typeface="+mj-ea"/>
                <a:cs typeface="Times New Roman" pitchFamily="18" charset="0"/>
              </a:rPr>
              <a:t>  Daily Shadow Camera</a:t>
            </a:r>
            <a:endParaRPr kumimoji="0" lang="en-US" altLang="ko-KR" sz="4000" b="1" dirty="0">
              <a:latin typeface="+mj-ea"/>
              <a:ea typeface="+mj-ea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1154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테마4">
  <a:themeElements>
    <a:clrScheme name="사용자 지정 1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F0000"/>
      </a:accent6>
      <a:hlink>
        <a:srgbClr val="56C7AA"/>
      </a:hlink>
      <a:folHlink>
        <a:srgbClr val="59A8D1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 bwMode="auto">
        <a:solidFill>
          <a:schemeClr val="accent6">
            <a:lumMod val="20000"/>
            <a:lumOff val="80000"/>
          </a:schemeClr>
        </a:solidFill>
        <a:ln w="9525">
          <a:solidFill>
            <a:srgbClr val="C00000"/>
          </a:solidFill>
          <a:miter lim="800000"/>
          <a:headEnd/>
          <a:tailEnd/>
        </a:ln>
        <a:effectLst/>
      </a:spPr>
      <a:bodyPr lIns="100128" tIns="50063" rIns="100128" bIns="50063" anchor="ctr"/>
      <a:lstStyle>
        <a:defPPr eaLnBrk="0" latinLnBrk="0" hangingPunct="0">
          <a:spcBef>
            <a:spcPct val="50000"/>
          </a:spcBef>
          <a:defRPr kumimoji="0" sz="2400" b="1" dirty="0">
            <a:solidFill>
              <a:schemeClr val="bg1"/>
            </a:solidFill>
            <a:latin typeface="+mj-ea"/>
            <a:ea typeface="+mj-ea"/>
            <a:cs typeface="Times New Roman" pitchFamily="18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테마1</Template>
  <TotalTime>5951</TotalTime>
  <Words>126</Words>
  <Application>Microsoft Macintosh PowerPoint</Application>
  <PresentationFormat>Custom</PresentationFormat>
  <Paragraphs>25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굴림체</vt:lpstr>
      <vt:lpstr>맑은 고딕</vt:lpstr>
      <vt:lpstr>Arial</vt:lpstr>
      <vt:lpstr>Times New Roman</vt:lpstr>
      <vt:lpstr>Verdana</vt:lpstr>
      <vt:lpstr>테마4</vt:lpstr>
      <vt:lpstr>PowerPoint Presentation</vt:lpstr>
    </vt:vector>
  </TitlesOfParts>
  <Company>2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</dc:creator>
  <cp:lastModifiedBy>Microsoft Office User</cp:lastModifiedBy>
  <cp:revision>195</cp:revision>
  <cp:lastPrinted>2012-09-16T14:46:17Z</cp:lastPrinted>
  <dcterms:created xsi:type="dcterms:W3CDTF">2010-11-26T04:39:25Z</dcterms:created>
  <dcterms:modified xsi:type="dcterms:W3CDTF">2017-09-05T05:04:52Z</dcterms:modified>
</cp:coreProperties>
</file>